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5" r:id="rId11"/>
    <p:sldId id="264" r:id="rId12"/>
    <p:sldId id="266" r:id="rId13"/>
    <p:sldId id="268" r:id="rId14"/>
    <p:sldId id="269" r:id="rId15"/>
    <p:sldId id="270" r:id="rId16"/>
    <p:sldId id="271" r:id="rId17"/>
    <p:sldId id="273" r:id="rId18"/>
    <p:sldId id="274" r:id="rId19"/>
    <p:sldId id="276"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66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D3401-FF7C-4879-9864-505289013473}"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3401-FF7C-4879-9864-505289013473}"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3401-FF7C-4879-9864-505289013473}"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3401-FF7C-4879-9864-505289013473}"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D3401-FF7C-4879-9864-505289013473}"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D3401-FF7C-4879-9864-505289013473}"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D3401-FF7C-4879-9864-505289013473}" type="datetimeFigureOut">
              <a:rPr lang="en-US" smtClean="0"/>
              <a:pPr/>
              <a:t>6/29/2013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D3401-FF7C-4879-9864-505289013473}" type="datetimeFigureOut">
              <a:rPr lang="en-US" smtClean="0"/>
              <a:pPr/>
              <a:t>6/29/2013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D3401-FF7C-4879-9864-505289013473}" type="datetimeFigureOut">
              <a:rPr lang="en-US" smtClean="0"/>
              <a:pPr/>
              <a:t>6/29/2013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D3401-FF7C-4879-9864-505289013473}"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D3401-FF7C-4879-9864-505289013473}"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1A87A-B63F-4FAA-81DD-8E47FCC0B6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D3401-FF7C-4879-9864-505289013473}" type="datetimeFigureOut">
              <a:rPr lang="en-US" smtClean="0"/>
              <a:pPr/>
              <a:t>6/29/2013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1A87A-B63F-4FAA-81DD-8E47FCC0B6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u="sng" dirty="0" smtClean="0">
                <a:solidFill>
                  <a:srgbClr val="002060"/>
                </a:solidFill>
                <a:latin typeface="Algerian" pitchFamily="82" charset="0"/>
              </a:rPr>
              <a:t>Ezekiel, pt. 25</a:t>
            </a:r>
            <a:endParaRPr lang="en-US" sz="6000" b="1" i="1" u="sng" dirty="0">
              <a:solidFill>
                <a:srgbClr val="002060"/>
              </a:solidFill>
              <a:latin typeface="Algerian" pitchFamily="82" charset="0"/>
            </a:endParaRPr>
          </a:p>
        </p:txBody>
      </p:sp>
      <p:sp>
        <p:nvSpPr>
          <p:cNvPr id="3" name="Subtitle 2"/>
          <p:cNvSpPr>
            <a:spLocks noGrp="1"/>
          </p:cNvSpPr>
          <p:nvPr>
            <p:ph type="subTitle" idx="1"/>
          </p:nvPr>
        </p:nvSpPr>
        <p:spPr/>
        <p:txBody>
          <a:bodyPr>
            <a:normAutofit/>
          </a:bodyPr>
          <a:lstStyle/>
          <a:p>
            <a:r>
              <a:rPr lang="en-US" sz="5400" b="1" i="1" u="sng" dirty="0" smtClean="0">
                <a:solidFill>
                  <a:srgbClr val="FF0000"/>
                </a:solidFill>
              </a:rPr>
              <a:t>Dividing the Land</a:t>
            </a:r>
            <a:endParaRPr lang="en-US" sz="5400" b="1" i="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Searched his Heart!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pPr>
              <a:buNone/>
            </a:pPr>
            <a:r>
              <a:rPr lang="en-US" sz="4000" dirty="0" smtClean="0"/>
              <a:t>“And the princes of Issachar </a:t>
            </a:r>
            <a:r>
              <a:rPr lang="en-US" sz="4000" i="1" dirty="0" smtClean="0"/>
              <a:t>were</a:t>
            </a:r>
            <a:r>
              <a:rPr lang="en-US" sz="4000" dirty="0" smtClean="0"/>
              <a:t> with Deborah; even Issachar, and also Barak: he was sent on foot into the valley. For the divisions of </a:t>
            </a:r>
            <a:r>
              <a:rPr lang="en-US" sz="4000" b="1" i="1" u="sng" dirty="0" smtClean="0"/>
              <a:t>Reuben there were great thoughts of heart.”  </a:t>
            </a:r>
            <a:r>
              <a:rPr lang="en-US" sz="4000" dirty="0" smtClean="0"/>
              <a:t>Judges 5:15</a:t>
            </a:r>
          </a:p>
          <a:p>
            <a:r>
              <a:rPr lang="en-US" sz="4000" dirty="0" smtClean="0"/>
              <a:t>“ Search me, O God, and know my heart: try me, and know my thoughts: And see if </a:t>
            </a:r>
            <a:r>
              <a:rPr lang="en-US" sz="4000" i="1" dirty="0" smtClean="0"/>
              <a:t>there be any</a:t>
            </a:r>
            <a:r>
              <a:rPr lang="en-US" sz="4000" dirty="0" smtClean="0"/>
              <a:t> wicked way in me, and lead me in the way everlasting.”  Ps. 139:23,24</a:t>
            </a:r>
          </a:p>
          <a:p>
            <a:endParaRPr lang="en-US" dirty="0" smtClean="0"/>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Simeon and Levi</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 ”Simeon and Levi </a:t>
            </a:r>
            <a:r>
              <a:rPr lang="en-US" i="1" dirty="0" smtClean="0"/>
              <a:t>are</a:t>
            </a:r>
            <a:r>
              <a:rPr lang="en-US" dirty="0" smtClean="0"/>
              <a:t> brethren; instruments of cruelty </a:t>
            </a:r>
            <a:r>
              <a:rPr lang="en-US" i="1" dirty="0" smtClean="0"/>
              <a:t>are in</a:t>
            </a:r>
            <a:r>
              <a:rPr lang="en-US" dirty="0" smtClean="0"/>
              <a:t> their habitations…for in their anger they slew a man,…”  Genesis 49:5,6</a:t>
            </a:r>
          </a:p>
          <a:p>
            <a:r>
              <a:rPr lang="en-US" dirty="0" smtClean="0"/>
              <a:t>“And it came to pass on the third day, when they were sore, that two of the sons of Jacob, Simeon and Levi, Dinah's brethren, took each man his sword, and came upon the city boldly, and slew all the males.”  Gen. 34:25</a:t>
            </a:r>
          </a:p>
          <a:p>
            <a:endParaRPr lang="en-US" dirty="0" smtClean="0"/>
          </a:p>
          <a:p>
            <a:endParaRPr lang="en-US" dirty="0"/>
          </a:p>
        </p:txBody>
      </p:sp>
      <p:pic>
        <p:nvPicPr>
          <p:cNvPr id="1026" name="Picture 2" descr="C:\Users\Dad\Contacts\Downloads\download (84).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FF0000"/>
                </a:solidFill>
                <a:latin typeface="Algerian" pitchFamily="82" charset="0"/>
              </a:rPr>
              <a:t>On Their Gate? Vicious Cruelty?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“For behold this selfsame thing, that ye sorrowed after a godly sort, what carefulness it wrought in you, yea, </a:t>
            </a:r>
            <a:r>
              <a:rPr lang="en-US" i="1" dirty="0" smtClean="0"/>
              <a:t>what</a:t>
            </a:r>
            <a:r>
              <a:rPr lang="en-US" dirty="0" smtClean="0"/>
              <a:t> clearing of yourselves, yea, </a:t>
            </a:r>
            <a:r>
              <a:rPr lang="en-US" i="1" dirty="0" smtClean="0"/>
              <a:t>what </a:t>
            </a:r>
            <a:r>
              <a:rPr lang="en-US" dirty="0" smtClean="0"/>
              <a:t>indignation, yea, </a:t>
            </a:r>
            <a:r>
              <a:rPr lang="en-US" i="1" dirty="0" smtClean="0"/>
              <a:t>what</a:t>
            </a:r>
            <a:r>
              <a:rPr lang="en-US" dirty="0" smtClean="0"/>
              <a:t> fear, yea, </a:t>
            </a:r>
            <a:r>
              <a:rPr lang="en-US" i="1" dirty="0" smtClean="0"/>
              <a:t>what</a:t>
            </a:r>
            <a:r>
              <a:rPr lang="en-US" dirty="0" smtClean="0"/>
              <a:t> vehement desire, yea, </a:t>
            </a:r>
            <a:r>
              <a:rPr lang="en-US" i="1" dirty="0" smtClean="0"/>
              <a:t>what</a:t>
            </a:r>
            <a:r>
              <a:rPr lang="en-US" dirty="0" smtClean="0"/>
              <a:t> zeal, yea, </a:t>
            </a:r>
            <a:r>
              <a:rPr lang="en-US" i="1" dirty="0" smtClean="0"/>
              <a:t>what</a:t>
            </a:r>
            <a:r>
              <a:rPr lang="en-US" dirty="0" smtClean="0"/>
              <a:t> revenge! In all </a:t>
            </a:r>
            <a:r>
              <a:rPr lang="en-US" i="1" dirty="0" smtClean="0"/>
              <a:t>things</a:t>
            </a:r>
            <a:r>
              <a:rPr lang="en-US" dirty="0" smtClean="0"/>
              <a:t> ye have approved yourselves to be clear in this matter.”  2 Corinthians 7:11</a:t>
            </a:r>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Hope For the Angry, Cruel</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The children of Levi repented of their wickedness and showed their faithfulness of Mt. Sinai.  They give hope for those who have allowed corrosive cruelty and anger to ruin their lives to be stored.  Simeon and Levi’s gate is for them!</a:t>
            </a:r>
            <a:endParaRPr lang="en-US" sz="3200" dirty="0"/>
          </a:p>
        </p:txBody>
      </p:sp>
      <p:pic>
        <p:nvPicPr>
          <p:cNvPr id="2050" name="Picture 2" descr="C:\Users\Dad\Contacts\Downloads\Springtime-Desert-Flowers.jpg"/>
          <p:cNvPicPr>
            <a:picLocks noGrp="1" noChangeAspect="1" noChangeArrowheads="1"/>
          </p:cNvPicPr>
          <p:nvPr>
            <p:ph sz="half" idx="1"/>
          </p:nvPr>
        </p:nvPicPr>
        <p:blipFill>
          <a:blip r:embed="rId2" cstate="print"/>
          <a:srcRect/>
          <a:stretch>
            <a:fillRect/>
          </a:stretch>
        </p:blipFill>
        <p:spPr bwMode="auto">
          <a:xfrm>
            <a:off x="0" y="685800"/>
            <a:ext cx="50292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Burden Bearer’s Go Thru His Gate</a:t>
            </a:r>
            <a:endParaRPr lang="en-US" b="1" i="1" u="sng" dirty="0">
              <a:solidFill>
                <a:srgbClr val="FF0000"/>
              </a:solidFill>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“Issachar </a:t>
            </a:r>
            <a:r>
              <a:rPr lang="en-US" i="1" dirty="0" smtClean="0"/>
              <a:t>is</a:t>
            </a:r>
            <a:r>
              <a:rPr lang="en-US" dirty="0" smtClean="0"/>
              <a:t> a strong ass couching down between two burdens:  And he saw that rest </a:t>
            </a:r>
            <a:r>
              <a:rPr lang="en-US" i="1" dirty="0" smtClean="0"/>
              <a:t>was</a:t>
            </a:r>
            <a:r>
              <a:rPr lang="en-US" dirty="0" smtClean="0"/>
              <a:t> good, and the land that </a:t>
            </a:r>
            <a:r>
              <a:rPr lang="en-US" i="1" dirty="0" smtClean="0"/>
              <a:t>it was</a:t>
            </a:r>
            <a:r>
              <a:rPr lang="en-US" dirty="0" smtClean="0"/>
              <a:t> pleasant; and bowed his shoulder to bear, and became a servant unto tribute.”  Gen, 49:14,15</a:t>
            </a:r>
          </a:p>
          <a:p>
            <a:r>
              <a:rPr lang="en-US" dirty="0" smtClean="0"/>
              <a:t>Not flashy, not flamboyant, Issachar just gets the job done!</a:t>
            </a:r>
            <a:endParaRPr lang="en-US" dirty="0"/>
          </a:p>
        </p:txBody>
      </p:sp>
      <p:pic>
        <p:nvPicPr>
          <p:cNvPr id="3074" name="Picture 2" descr="C:\Users\Dad\Contacts\Downloads\download (88).jpg"/>
          <p:cNvPicPr>
            <a:picLocks noGrp="1" noChangeAspect="1" noChangeArrowheads="1"/>
          </p:cNvPicPr>
          <p:nvPr>
            <p:ph sz="half" idx="2"/>
          </p:nvPr>
        </p:nvPicPr>
        <p:blipFill>
          <a:blip r:embed="rId2" cstate="print"/>
          <a:srcRect/>
          <a:stretch>
            <a:fillRect/>
          </a:stretch>
        </p:blipFill>
        <p:spPr bwMode="auto">
          <a:xfrm>
            <a:off x="4572000" y="609601"/>
            <a:ext cx="4572000" cy="6248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Gad?  Who?</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Gad, a troop shall overcome him: but he shall overcome at the last.”  Gen. 49:19</a:t>
            </a:r>
          </a:p>
          <a:p>
            <a:r>
              <a:rPr lang="en-US" dirty="0" smtClean="0"/>
              <a:t>“When Leah saw that she had left bearing, she took Zilpah her maid, and gave her Jacob to wife.  And Zilpah Leah's maid bare Jacob a son. And Leah said, A troop cometh: and she called his name Gad.”  Gen. 30:9-11</a:t>
            </a:r>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The Survivor/Mixer</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20000"/>
          </a:bodyPr>
          <a:lstStyle/>
          <a:p>
            <a:r>
              <a:rPr lang="en-US" dirty="0" smtClean="0"/>
              <a:t>Think for a moment what life must have been for Zilpah. </a:t>
            </a:r>
          </a:p>
          <a:p>
            <a:r>
              <a:rPr lang="en-US" dirty="0" smtClean="0"/>
              <a:t>1. She was Leah’s slave.</a:t>
            </a:r>
          </a:p>
          <a:p>
            <a:r>
              <a:rPr lang="en-US" dirty="0" smtClean="0"/>
              <a:t>2. She was elevated to being  Jacob’s wife, but at the same time, she was still, in Leah’s eyes, a slave.  </a:t>
            </a:r>
          </a:p>
          <a:p>
            <a:r>
              <a:rPr lang="en-US" dirty="0" smtClean="0"/>
              <a:t>3. She had to be so slick to survive the intrigues of being slave, wife, slave-wife; all at once!!!</a:t>
            </a:r>
          </a:p>
          <a:p>
            <a:r>
              <a:rPr lang="en-US" dirty="0" smtClean="0"/>
              <a:t>4.  She was the consummate survivor; she knew how to maneuver through situations.  For her, it was survival!!!  Gad learned the same!</a:t>
            </a:r>
            <a:endParaRPr lang="en-US" dirty="0"/>
          </a:p>
        </p:txBody>
      </p:sp>
      <p:pic>
        <p:nvPicPr>
          <p:cNvPr id="1026" name="Picture 2" descr="C:\Users\Dad\Contacts\Downloads\download (89).jpg"/>
          <p:cNvPicPr>
            <a:picLocks noGrp="1" noChangeAspect="1" noChangeArrowheads="1"/>
          </p:cNvPicPr>
          <p:nvPr>
            <p:ph sz="half" idx="2"/>
          </p:nvPr>
        </p:nvPicPr>
        <p:blipFill>
          <a:blip r:embed="rId2" cstate="print"/>
          <a:srcRect/>
          <a:stretch>
            <a:fillRect/>
          </a:stretch>
        </p:blipFill>
        <p:spPr bwMode="auto">
          <a:xfrm>
            <a:off x="4343401" y="762000"/>
            <a:ext cx="4800600"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Two Were Missing</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 Of the tribe of </a:t>
            </a:r>
            <a:r>
              <a:rPr lang="en-US" dirty="0" err="1" smtClean="0"/>
              <a:t>Juda</a:t>
            </a:r>
            <a:r>
              <a:rPr lang="en-US" dirty="0" smtClean="0"/>
              <a:t> </a:t>
            </a:r>
            <a:r>
              <a:rPr lang="en-US" i="1" dirty="0" smtClean="0"/>
              <a:t>were</a:t>
            </a:r>
            <a:r>
              <a:rPr lang="en-US" dirty="0" smtClean="0"/>
              <a:t> sealed twelve thousand. Of the tribe of Reuben </a:t>
            </a:r>
            <a:r>
              <a:rPr lang="en-US" i="1" dirty="0" smtClean="0"/>
              <a:t>were</a:t>
            </a:r>
            <a:r>
              <a:rPr lang="en-US" dirty="0" smtClean="0"/>
              <a:t> sealed twelve thousand. Of the tribe of Gad </a:t>
            </a:r>
            <a:r>
              <a:rPr lang="en-US" i="1" dirty="0" smtClean="0"/>
              <a:t>were</a:t>
            </a:r>
            <a:r>
              <a:rPr lang="en-US" dirty="0" smtClean="0"/>
              <a:t> sealed twelve thousand. Of the tribe of </a:t>
            </a:r>
            <a:r>
              <a:rPr lang="en-US" dirty="0" err="1" smtClean="0"/>
              <a:t>Aser</a:t>
            </a:r>
            <a:r>
              <a:rPr lang="en-US" dirty="0" smtClean="0"/>
              <a:t> </a:t>
            </a:r>
            <a:r>
              <a:rPr lang="en-US" i="1" dirty="0" smtClean="0"/>
              <a:t>were</a:t>
            </a:r>
            <a:r>
              <a:rPr lang="en-US" dirty="0" smtClean="0"/>
              <a:t> sealed twelve thousand. Of the tribe of </a:t>
            </a:r>
            <a:r>
              <a:rPr lang="en-US" dirty="0" err="1" smtClean="0"/>
              <a:t>Nepthalim</a:t>
            </a:r>
            <a:r>
              <a:rPr lang="en-US" dirty="0" smtClean="0"/>
              <a:t> </a:t>
            </a:r>
            <a:r>
              <a:rPr lang="en-US" i="1" dirty="0" smtClean="0"/>
              <a:t>were</a:t>
            </a:r>
            <a:r>
              <a:rPr lang="en-US" dirty="0" smtClean="0"/>
              <a:t> sealed twelve thousand. Of the tribe of </a:t>
            </a:r>
            <a:r>
              <a:rPr lang="en-US" dirty="0" err="1" smtClean="0"/>
              <a:t>Manasses</a:t>
            </a:r>
            <a:r>
              <a:rPr lang="en-US" dirty="0" smtClean="0"/>
              <a:t> </a:t>
            </a:r>
            <a:r>
              <a:rPr lang="en-US" i="1" dirty="0" smtClean="0"/>
              <a:t>were </a:t>
            </a:r>
            <a:r>
              <a:rPr lang="en-US" dirty="0" smtClean="0"/>
              <a:t>sealed twelve thousand.  Of the tribe of Simeon </a:t>
            </a:r>
            <a:r>
              <a:rPr lang="en-US" i="1" dirty="0" smtClean="0"/>
              <a:t>were</a:t>
            </a:r>
            <a:r>
              <a:rPr lang="en-US" dirty="0" smtClean="0"/>
              <a:t> sealed twelve thousand. Of the tribe of Levi </a:t>
            </a:r>
            <a:r>
              <a:rPr lang="en-US" i="1" dirty="0" smtClean="0"/>
              <a:t>were</a:t>
            </a:r>
            <a:r>
              <a:rPr lang="en-US" dirty="0" smtClean="0"/>
              <a:t> sealed twelve thousand. Of the tribe of Issachar </a:t>
            </a:r>
            <a:r>
              <a:rPr lang="en-US" i="1" dirty="0" smtClean="0"/>
              <a:t>were </a:t>
            </a:r>
            <a:r>
              <a:rPr lang="en-US" dirty="0" smtClean="0"/>
              <a:t>sealed twelve thousand. Of the tribe of </a:t>
            </a:r>
            <a:r>
              <a:rPr lang="en-US" dirty="0" err="1" smtClean="0"/>
              <a:t>Zabulon</a:t>
            </a:r>
            <a:r>
              <a:rPr lang="en-US" dirty="0" smtClean="0"/>
              <a:t> </a:t>
            </a:r>
            <a:r>
              <a:rPr lang="en-US" i="1" dirty="0" smtClean="0"/>
              <a:t>were</a:t>
            </a:r>
            <a:r>
              <a:rPr lang="en-US" dirty="0" smtClean="0"/>
              <a:t> sealed twelve thousand. Of the tribe of Joseph </a:t>
            </a:r>
            <a:r>
              <a:rPr lang="en-US" i="1" dirty="0" smtClean="0"/>
              <a:t>were</a:t>
            </a:r>
            <a:r>
              <a:rPr lang="en-US" dirty="0" smtClean="0"/>
              <a:t> sealed twelve thousand. Of the tribe of Benjamin </a:t>
            </a:r>
            <a:r>
              <a:rPr lang="en-US" i="1" dirty="0" smtClean="0"/>
              <a:t>were </a:t>
            </a:r>
            <a:r>
              <a:rPr lang="en-US" dirty="0" smtClean="0"/>
              <a:t>sealed twelve thousand.”  Rev. 7:4-8</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Dan Was Never Wrong</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572000" y="762000"/>
            <a:ext cx="4572000" cy="6096000"/>
          </a:xfrm>
        </p:spPr>
        <p:txBody>
          <a:bodyPr>
            <a:normAutofit fontScale="85000" lnSpcReduction="10000"/>
          </a:bodyPr>
          <a:lstStyle/>
          <a:p>
            <a:r>
              <a:rPr lang="en-US" dirty="0" smtClean="0"/>
              <a:t>“</a:t>
            </a:r>
            <a:r>
              <a:rPr lang="en-US" dirty="0" smtClean="0"/>
              <a:t> And he said, Ye have taken away my gods which I made, and the priest, and ye are gone away: and what have I more? and what </a:t>
            </a:r>
            <a:r>
              <a:rPr lang="en-US" i="1" dirty="0" smtClean="0"/>
              <a:t>is</a:t>
            </a:r>
            <a:r>
              <a:rPr lang="en-US" dirty="0" smtClean="0"/>
              <a:t> </a:t>
            </a:r>
            <a:r>
              <a:rPr lang="en-US" dirty="0" smtClean="0"/>
              <a:t>this </a:t>
            </a:r>
            <a:r>
              <a:rPr lang="en-US" i="1" dirty="0" smtClean="0"/>
              <a:t>that</a:t>
            </a:r>
            <a:r>
              <a:rPr lang="en-US" dirty="0" smtClean="0"/>
              <a:t> ye say unto me, What aileth thee</a:t>
            </a:r>
            <a:r>
              <a:rPr lang="en-US" dirty="0" smtClean="0"/>
              <a:t>? </a:t>
            </a:r>
            <a:r>
              <a:rPr lang="en-US" dirty="0" smtClean="0"/>
              <a:t> And the children of Dan said unto him, Let not thy voice be heard among us, lest angry fellows run upon thee, and thou lose thy life, with the lives of thy </a:t>
            </a:r>
            <a:r>
              <a:rPr lang="en-US" dirty="0" smtClean="0"/>
              <a:t>household. And </a:t>
            </a:r>
            <a:r>
              <a:rPr lang="en-US" dirty="0" smtClean="0"/>
              <a:t>the children of Dan went their way: and when Micah saw that they </a:t>
            </a:r>
            <a:r>
              <a:rPr lang="en-US" i="1" dirty="0" smtClean="0"/>
              <a:t>were</a:t>
            </a:r>
            <a:r>
              <a:rPr lang="en-US" dirty="0" smtClean="0"/>
              <a:t> too strong for him, he turned and went back unto his house</a:t>
            </a:r>
            <a:r>
              <a:rPr lang="en-US" dirty="0" smtClean="0"/>
              <a:t>.”  Judges 18:24-26</a:t>
            </a:r>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Ephraim Couldn’t Stoop</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 </a:t>
            </a:r>
            <a:r>
              <a:rPr lang="en-US" dirty="0" smtClean="0"/>
              <a:t>”And </a:t>
            </a:r>
            <a:r>
              <a:rPr lang="en-US" dirty="0" smtClean="0"/>
              <a:t>the men of Ephraim gathered themselves together, and went northward, and said unto Jephthah, Wherefore </a:t>
            </a:r>
            <a:r>
              <a:rPr lang="en-US" dirty="0" err="1" smtClean="0"/>
              <a:t>passedst</a:t>
            </a:r>
            <a:r>
              <a:rPr lang="en-US" dirty="0" smtClean="0"/>
              <a:t> thou over to fight against the children of Ammon, and didst not call us to go with thee? we will burn </a:t>
            </a:r>
            <a:r>
              <a:rPr lang="en-US" dirty="0" err="1" smtClean="0"/>
              <a:t>thine</a:t>
            </a:r>
            <a:r>
              <a:rPr lang="en-US" dirty="0" smtClean="0"/>
              <a:t> house upon thee with </a:t>
            </a:r>
            <a:r>
              <a:rPr lang="en-US" dirty="0" smtClean="0"/>
              <a:t>fire.  And </a:t>
            </a:r>
            <a:r>
              <a:rPr lang="en-US" dirty="0" smtClean="0"/>
              <a:t>Jephthah said unto them, I and my people were at great strife with the children of Ammon; and when I called you, ye delivered me not out of their hands</a:t>
            </a:r>
            <a:r>
              <a:rPr lang="en-US" dirty="0" smtClean="0"/>
              <a:t>. </a:t>
            </a:r>
            <a:r>
              <a:rPr lang="en-US" dirty="0" smtClean="0"/>
              <a:t> And when I saw that ye delivered </a:t>
            </a:r>
            <a:r>
              <a:rPr lang="en-US" i="1" dirty="0" smtClean="0"/>
              <a:t>me</a:t>
            </a:r>
            <a:r>
              <a:rPr lang="en-US" dirty="0" smtClean="0"/>
              <a:t> not, I put my life in my hands, and passed over against the children of Ammon, and the LORD delivered them into my hand: wherefore then are ye come up unto me this day, to fight against </a:t>
            </a:r>
            <a:r>
              <a:rPr lang="en-US" dirty="0" smtClean="0"/>
              <a:t>me? Then </a:t>
            </a:r>
            <a:r>
              <a:rPr lang="en-US" dirty="0" smtClean="0"/>
              <a:t>Jephthah gathered together all the men of Gilead, and fought with Ephraim: and the men of Gilead smote Ephraim, because they said, Ye Gileadites </a:t>
            </a:r>
            <a:r>
              <a:rPr lang="en-US" i="1" dirty="0" smtClean="0"/>
              <a:t>are</a:t>
            </a:r>
            <a:r>
              <a:rPr lang="en-US" dirty="0" smtClean="0"/>
              <a:t> fugitives of Ephraim among the Ephraimites, </a:t>
            </a:r>
            <a:r>
              <a:rPr lang="en-US" i="1" dirty="0" smtClean="0"/>
              <a:t>and</a:t>
            </a:r>
            <a:r>
              <a:rPr lang="en-US" dirty="0" smtClean="0"/>
              <a:t> among the Manassites</a:t>
            </a:r>
            <a:r>
              <a:rPr lang="en-US" dirty="0" smtClean="0"/>
              <a:t>. </a:t>
            </a:r>
            <a:r>
              <a:rPr lang="en-US" dirty="0" smtClean="0"/>
              <a:t> And the Gileadites took the passages of Jordan before the Ephraimites: and it was </a:t>
            </a:r>
            <a:r>
              <a:rPr lang="en-US" i="1" dirty="0" smtClean="0"/>
              <a:t>so</a:t>
            </a:r>
            <a:r>
              <a:rPr lang="en-US" dirty="0" smtClean="0"/>
              <a:t>, that when those Ephraimites which were escaped said, Let me go over; that the men of Gilead said unto him, </a:t>
            </a:r>
            <a:r>
              <a:rPr lang="en-US" i="1" dirty="0" smtClean="0"/>
              <a:t>Art</a:t>
            </a:r>
            <a:r>
              <a:rPr lang="en-US" dirty="0" smtClean="0"/>
              <a:t> thou an </a:t>
            </a:r>
            <a:r>
              <a:rPr lang="en-US" dirty="0" err="1" smtClean="0"/>
              <a:t>Ephraimite</a:t>
            </a:r>
            <a:r>
              <a:rPr lang="en-US" dirty="0" smtClean="0"/>
              <a:t>? If he said, </a:t>
            </a:r>
            <a:r>
              <a:rPr lang="en-US" dirty="0" smtClean="0"/>
              <a:t>Nay;  Then </a:t>
            </a:r>
            <a:r>
              <a:rPr lang="en-US" dirty="0" smtClean="0"/>
              <a:t>said they unto him, Say now Shibboleth: and he said </a:t>
            </a:r>
            <a:r>
              <a:rPr lang="en-US" dirty="0" err="1" smtClean="0"/>
              <a:t>Sibboleth</a:t>
            </a:r>
            <a:r>
              <a:rPr lang="en-US" dirty="0" smtClean="0"/>
              <a:t>: for he could not frame to pronounce </a:t>
            </a:r>
            <a:r>
              <a:rPr lang="en-US" i="1" dirty="0" smtClean="0"/>
              <a:t>it</a:t>
            </a:r>
            <a:r>
              <a:rPr lang="en-US" dirty="0" smtClean="0"/>
              <a:t> right. Then they took him, and slew him at the passages of Jordan: and there fell at that time of the Ephraimites forty and two thousand</a:t>
            </a:r>
            <a:r>
              <a:rPr lang="en-US" dirty="0" smtClean="0"/>
              <a:t>.”  Judges 12: 1-6</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sz="3600" dirty="0" smtClean="0"/>
              <a:t>“Thus </a:t>
            </a:r>
            <a:r>
              <a:rPr lang="en-US" sz="3600" dirty="0"/>
              <a:t>saith the Lord GOD; This </a:t>
            </a:r>
            <a:r>
              <a:rPr lang="en-US" sz="3600" i="1" dirty="0"/>
              <a:t>shall be</a:t>
            </a:r>
            <a:r>
              <a:rPr lang="en-US" sz="3600" dirty="0"/>
              <a:t> the border, whereby ye shall inherit the land according to the twelve tribes of Israel: Joseph </a:t>
            </a:r>
            <a:r>
              <a:rPr lang="en-US" sz="3600" i="1" dirty="0"/>
              <a:t>shall have two</a:t>
            </a:r>
            <a:r>
              <a:rPr lang="en-US" sz="3600" dirty="0"/>
              <a:t> </a:t>
            </a:r>
            <a:r>
              <a:rPr lang="en-US" sz="3600" dirty="0" smtClean="0"/>
              <a:t>portions. </a:t>
            </a:r>
            <a:r>
              <a:rPr lang="en-US" sz="3600" dirty="0"/>
              <a:t>And ye shall inherit it, one as well </a:t>
            </a:r>
            <a:r>
              <a:rPr lang="en-US" sz="3600" dirty="0" smtClean="0"/>
              <a:t>as another</a:t>
            </a:r>
            <a:r>
              <a:rPr lang="en-US" sz="3600" dirty="0"/>
              <a:t>: </a:t>
            </a:r>
            <a:r>
              <a:rPr lang="en-US" sz="3600" i="1" dirty="0"/>
              <a:t>concerning</a:t>
            </a:r>
            <a:r>
              <a:rPr lang="en-US" sz="3600" dirty="0"/>
              <a:t> the which I lifted up mine hand to give it unto your fathers: and this land shall fall unto you for </a:t>
            </a:r>
            <a:r>
              <a:rPr lang="en-US" sz="3600" dirty="0" smtClean="0"/>
              <a:t>inheritance…</a:t>
            </a:r>
            <a:r>
              <a:rPr lang="en-US" sz="3600" dirty="0"/>
              <a:t>So shall ye divide this land unto you according to the tribes of Israel</a:t>
            </a:r>
            <a:r>
              <a:rPr lang="en-US" sz="3600" dirty="0" smtClean="0"/>
              <a:t>.”  Ezekiel 47:13,14,21</a:t>
            </a:r>
            <a:endParaRPr lang="en-US" sz="3600" dirty="0"/>
          </a:p>
          <a:p>
            <a:endParaRPr lang="en-US" sz="3600" dirty="0"/>
          </a:p>
          <a:p>
            <a:endParaRPr lang="en-US" sz="3600"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FF0000"/>
                </a:solidFill>
              </a:rPr>
              <a:t>Ephraim Was Better Than Everyone</a:t>
            </a:r>
            <a:endParaRPr lang="en-US" b="1" i="1"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Ephraim was one of the sons of Joseph.  Every whim and desire was fulfilled by a willing servant.  Ephraim came to look upon himself as a privileged character.  Everyone lived for his comfort.  He became selfish to the extreme.  The world was his and he was the world.</a:t>
            </a:r>
            <a:endParaRPr lang="en-US" sz="3200" dirty="0"/>
          </a:p>
        </p:txBody>
      </p:sp>
      <p:pic>
        <p:nvPicPr>
          <p:cNvPr id="3074" name="Picture 2" descr="C:\Users\Dad\Contacts\Downloads\royalty_wine_logo_high_resolution.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i="1" u="sng" dirty="0" smtClean="0">
                <a:solidFill>
                  <a:srgbClr val="FF0000"/>
                </a:solidFill>
                <a:latin typeface="Algerian" pitchFamily="82" charset="0"/>
              </a:rPr>
              <a:t>All Got an Inheritance Here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 ”And by the border of </a:t>
            </a:r>
            <a:r>
              <a:rPr lang="en-US" b="1" i="1" u="sng" dirty="0" smtClean="0"/>
              <a:t>Dan</a:t>
            </a:r>
            <a:r>
              <a:rPr lang="en-US" dirty="0" smtClean="0"/>
              <a:t>, from the east side unto the west side, a </a:t>
            </a:r>
            <a:r>
              <a:rPr lang="en-US" i="1" dirty="0" smtClean="0"/>
              <a:t>portion for</a:t>
            </a:r>
            <a:r>
              <a:rPr lang="en-US" dirty="0" smtClean="0"/>
              <a:t> </a:t>
            </a:r>
            <a:r>
              <a:rPr lang="en-US" b="1" i="1" u="sng" dirty="0" smtClean="0"/>
              <a:t>Asher</a:t>
            </a:r>
            <a:r>
              <a:rPr lang="en-US" dirty="0" smtClean="0"/>
              <a:t>. And by the border of Asher, from the east side even unto the west side, a </a:t>
            </a:r>
            <a:r>
              <a:rPr lang="en-US" i="1" dirty="0" smtClean="0"/>
              <a:t>portion for</a:t>
            </a:r>
            <a:r>
              <a:rPr lang="en-US" dirty="0" smtClean="0"/>
              <a:t> </a:t>
            </a:r>
            <a:r>
              <a:rPr lang="en-US" b="1" i="1" u="sng" dirty="0" smtClean="0"/>
              <a:t>Naphtali</a:t>
            </a:r>
            <a:r>
              <a:rPr lang="en-US" dirty="0" smtClean="0"/>
              <a:t>. And by the border of Naphtali, from the east side unto the west side, a </a:t>
            </a:r>
            <a:r>
              <a:rPr lang="en-US" i="1" dirty="0" smtClean="0"/>
              <a:t>portion for</a:t>
            </a:r>
            <a:r>
              <a:rPr lang="en-US" dirty="0" smtClean="0"/>
              <a:t> </a:t>
            </a:r>
            <a:r>
              <a:rPr lang="en-US" b="1" i="1" u="sng" dirty="0" smtClean="0"/>
              <a:t>Manasseh.</a:t>
            </a:r>
            <a:r>
              <a:rPr lang="en-US" dirty="0" smtClean="0"/>
              <a:t> And by the border of Manasseh, from the east side unto the west side, a </a:t>
            </a:r>
            <a:r>
              <a:rPr lang="en-US" i="1" dirty="0" smtClean="0"/>
              <a:t>portion for</a:t>
            </a:r>
            <a:r>
              <a:rPr lang="en-US" dirty="0" smtClean="0"/>
              <a:t> </a:t>
            </a:r>
            <a:r>
              <a:rPr lang="en-US" b="1" i="1" u="sng" dirty="0" smtClean="0"/>
              <a:t>Ephraim</a:t>
            </a:r>
            <a:r>
              <a:rPr lang="en-US" dirty="0" smtClean="0"/>
              <a:t>. And by the border of Ephraim, from the east side even unto the west side, a </a:t>
            </a:r>
            <a:r>
              <a:rPr lang="en-US" i="1" dirty="0" smtClean="0"/>
              <a:t>portion for</a:t>
            </a:r>
            <a:r>
              <a:rPr lang="en-US" dirty="0" smtClean="0"/>
              <a:t> </a:t>
            </a:r>
            <a:r>
              <a:rPr lang="en-US" b="1" i="1" u="sng" dirty="0" smtClean="0"/>
              <a:t>Reuben</a:t>
            </a:r>
            <a:r>
              <a:rPr lang="en-US" dirty="0" smtClean="0"/>
              <a:t>.  And by the border of Reuben, from the east side unto the west side, a </a:t>
            </a:r>
            <a:r>
              <a:rPr lang="en-US" i="1" dirty="0" smtClean="0"/>
              <a:t>portion for</a:t>
            </a:r>
            <a:r>
              <a:rPr lang="en-US" dirty="0" smtClean="0"/>
              <a:t> </a:t>
            </a:r>
            <a:r>
              <a:rPr lang="en-US" b="1" i="1" u="sng" dirty="0" smtClean="0"/>
              <a:t>Judah</a:t>
            </a:r>
            <a:r>
              <a:rPr lang="en-US" dirty="0" smtClean="0"/>
              <a:t>.”  Ezekiel 48:2-7</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The Rest Did Too</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 ”As for the rest of the tribes, from the east side unto the west side, Benjamin </a:t>
            </a:r>
            <a:r>
              <a:rPr lang="en-US" i="1" dirty="0" smtClean="0"/>
              <a:t>shall have</a:t>
            </a:r>
            <a:r>
              <a:rPr lang="en-US" dirty="0" smtClean="0"/>
              <a:t> a </a:t>
            </a:r>
            <a:r>
              <a:rPr lang="en-US" i="1" dirty="0" smtClean="0"/>
              <a:t>portion</a:t>
            </a:r>
            <a:r>
              <a:rPr lang="en-US" dirty="0" smtClean="0"/>
              <a:t>.  And by the border of </a:t>
            </a:r>
            <a:r>
              <a:rPr lang="en-US" b="1" i="1" u="sng" dirty="0" smtClean="0"/>
              <a:t>Benjamin</a:t>
            </a:r>
            <a:r>
              <a:rPr lang="en-US" dirty="0" smtClean="0"/>
              <a:t>, from the east side unto the west side, </a:t>
            </a:r>
            <a:r>
              <a:rPr lang="en-US" b="1" i="1" u="sng" dirty="0" smtClean="0"/>
              <a:t>Simeon</a:t>
            </a:r>
            <a:r>
              <a:rPr lang="en-US" dirty="0" smtClean="0"/>
              <a:t> </a:t>
            </a:r>
            <a:r>
              <a:rPr lang="en-US" i="1" dirty="0" smtClean="0"/>
              <a:t>shall have</a:t>
            </a:r>
            <a:r>
              <a:rPr lang="en-US" dirty="0" smtClean="0"/>
              <a:t> a </a:t>
            </a:r>
            <a:r>
              <a:rPr lang="en-US" i="1" dirty="0" smtClean="0"/>
              <a:t>portion</a:t>
            </a:r>
            <a:r>
              <a:rPr lang="en-US" dirty="0" smtClean="0"/>
              <a:t>.  And by the border of Simeon, from the east side unto the west side, </a:t>
            </a:r>
            <a:r>
              <a:rPr lang="en-US" b="1" i="1" u="sng" dirty="0" smtClean="0"/>
              <a:t>Issachar</a:t>
            </a:r>
            <a:r>
              <a:rPr lang="en-US" dirty="0" smtClean="0"/>
              <a:t> a </a:t>
            </a:r>
            <a:r>
              <a:rPr lang="en-US" i="1" dirty="0" smtClean="0"/>
              <a:t>portion</a:t>
            </a:r>
            <a:r>
              <a:rPr lang="en-US" dirty="0" smtClean="0"/>
              <a:t>.  And by the border of Issachar, from the east side unto the west side, </a:t>
            </a:r>
            <a:r>
              <a:rPr lang="en-US" b="1" i="1" u="sng" dirty="0" smtClean="0"/>
              <a:t>Zebulun</a:t>
            </a:r>
            <a:r>
              <a:rPr lang="en-US" dirty="0" smtClean="0"/>
              <a:t> a </a:t>
            </a:r>
            <a:r>
              <a:rPr lang="en-US" i="1" dirty="0" smtClean="0"/>
              <a:t>portion</a:t>
            </a:r>
            <a:r>
              <a:rPr lang="en-US" dirty="0" smtClean="0"/>
              <a:t>. And by the border of Zebulun, from the east side unto the west side, </a:t>
            </a:r>
            <a:r>
              <a:rPr lang="en-US" b="1" i="1" u="sng" dirty="0" smtClean="0"/>
              <a:t>Gad</a:t>
            </a:r>
            <a:r>
              <a:rPr lang="en-US" dirty="0" smtClean="0"/>
              <a:t> a </a:t>
            </a:r>
            <a:r>
              <a:rPr lang="en-US" i="1" dirty="0" smtClean="0"/>
              <a:t>portion</a:t>
            </a:r>
            <a:r>
              <a:rPr lang="en-US" dirty="0" smtClean="0"/>
              <a:t>.”  Ezekiel 48:23-27</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Divisions of Israel</a:t>
            </a:r>
            <a:endParaRPr lang="en-US" b="1" i="1" u="sng" dirty="0">
              <a:solidFill>
                <a:srgbClr val="FF0000"/>
              </a:solidFill>
            </a:endParaRPr>
          </a:p>
        </p:txBody>
      </p:sp>
      <p:sp>
        <p:nvSpPr>
          <p:cNvPr id="4" name="Content Placeholder 3"/>
          <p:cNvSpPr>
            <a:spLocks noGrp="1"/>
          </p:cNvSpPr>
          <p:nvPr>
            <p:ph sz="half" idx="2"/>
          </p:nvPr>
        </p:nvSpPr>
        <p:spPr>
          <a:xfrm>
            <a:off x="4572000" y="685800"/>
            <a:ext cx="4572000" cy="6172200"/>
          </a:xfrm>
        </p:spPr>
        <p:txBody>
          <a:bodyPr>
            <a:normAutofit fontScale="92500"/>
          </a:bodyPr>
          <a:lstStyle/>
          <a:p>
            <a:r>
              <a:rPr lang="en-US" sz="3200" dirty="0" smtClean="0"/>
              <a:t>Amazingly, the 12 tribes inherited the promised land.  This has happened:</a:t>
            </a:r>
          </a:p>
          <a:p>
            <a:r>
              <a:rPr lang="en-US" sz="3200" dirty="0" smtClean="0"/>
              <a:t>1. In the days of Joshua.</a:t>
            </a:r>
          </a:p>
          <a:p>
            <a:r>
              <a:rPr lang="en-US" sz="3200" dirty="0" smtClean="0"/>
              <a:t>2. After the Babylonian captivity.</a:t>
            </a:r>
          </a:p>
          <a:p>
            <a:r>
              <a:rPr lang="en-US" sz="3200" dirty="0" smtClean="0"/>
              <a:t>3. The Heavenly Promised Land will be inherited by Spiritual Israel, by </a:t>
            </a:r>
            <a:r>
              <a:rPr lang="en-US" sz="3200" b="1" i="1" u="sng" dirty="0" smtClean="0">
                <a:solidFill>
                  <a:srgbClr val="FF0000"/>
                </a:solidFill>
              </a:rPr>
              <a:t>MOST </a:t>
            </a:r>
            <a:r>
              <a:rPr lang="en-US" sz="3200" dirty="0" smtClean="0"/>
              <a:t>of them as well!</a:t>
            </a:r>
          </a:p>
          <a:p>
            <a:r>
              <a:rPr lang="en-US" sz="3200" b="1" i="1" u="sng" dirty="0" smtClean="0">
                <a:solidFill>
                  <a:srgbClr val="00B050"/>
                </a:solidFill>
              </a:rPr>
              <a:t>SHOCKING!</a:t>
            </a:r>
            <a:endParaRPr lang="en-US" sz="3200" b="1" i="1" u="sng" dirty="0">
              <a:solidFill>
                <a:srgbClr val="00B050"/>
              </a:solidFill>
            </a:endParaRPr>
          </a:p>
        </p:txBody>
      </p:sp>
      <p:pic>
        <p:nvPicPr>
          <p:cNvPr id="1026" name="Picture 2" descr="C:\Users\Dad\Contacts\Downloads\tribes_division_of_land.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i="1" u="sng" dirty="0" smtClean="0">
                <a:solidFill>
                  <a:srgbClr val="00B050"/>
                </a:solidFill>
                <a:latin typeface="Aharoni" pitchFamily="2" charset="-79"/>
                <a:cs typeface="Aharoni" pitchFamily="2" charset="-79"/>
              </a:rPr>
              <a:t>Names on the Gates into the city</a:t>
            </a:r>
            <a:endParaRPr lang="en-US" b="1" i="1" u="sng" dirty="0">
              <a:solidFill>
                <a:srgbClr val="00B050"/>
              </a:solidFill>
              <a:latin typeface="Aharoni" pitchFamily="2" charset="-79"/>
              <a:cs typeface="Aharoni" pitchFamily="2" charset="-79"/>
            </a:endParaRPr>
          </a:p>
        </p:txBody>
      </p:sp>
      <p:pic>
        <p:nvPicPr>
          <p:cNvPr id="2051" name="Picture 3"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199"/>
          </a:xfrm>
          <a:prstGeom prst="rect">
            <a:avLst/>
          </a:prstGeom>
          <a:noFill/>
        </p:spPr>
      </p:pic>
      <p:sp>
        <p:nvSpPr>
          <p:cNvPr id="7" name="Content Placeholder 6"/>
          <p:cNvSpPr>
            <a:spLocks noGrp="1"/>
          </p:cNvSpPr>
          <p:nvPr>
            <p:ph sz="half" idx="2"/>
          </p:nvPr>
        </p:nvSpPr>
        <p:spPr>
          <a:xfrm>
            <a:off x="4648200" y="685800"/>
            <a:ext cx="4495800" cy="6172200"/>
          </a:xfrm>
        </p:spPr>
        <p:txBody>
          <a:bodyPr>
            <a:normAutofit/>
          </a:bodyPr>
          <a:lstStyle/>
          <a:p>
            <a:r>
              <a:rPr lang="en-US" sz="3200" dirty="0" smtClean="0"/>
              <a:t>How the names of the 12 tribes will be emblazoned over the gates to the New Jerusalem is amazing!  That that dysfunctional group/family would have any connection to holiness, to purity, to glorify defies reality!</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B050"/>
                </a:solidFill>
                <a:latin typeface="Algerian" pitchFamily="82" charset="0"/>
              </a:rPr>
              <a:t>There They Are!!!</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 ”And the gates of the city </a:t>
            </a:r>
            <a:r>
              <a:rPr lang="en-US" i="1" dirty="0" smtClean="0"/>
              <a:t>shall be</a:t>
            </a:r>
            <a:r>
              <a:rPr lang="en-US" dirty="0" smtClean="0"/>
              <a:t> after the names of the tribes of Israel: three gates northward; one gate of Reuben, one gate of Judah, one gate of Levi.  And at the east side four thousand and five hundred: and three gates; and one gate of Joseph, one gate of Benjamin, one gate of Dan. And at the south side four thousand and five hundred measures: and three gates; one gate of Simeon, one gate of Issachar, one gate of Zebulun. At the west side four thousand and five hundred, </a:t>
            </a:r>
            <a:r>
              <a:rPr lang="en-US" i="1" dirty="0" smtClean="0"/>
              <a:t>with</a:t>
            </a:r>
            <a:r>
              <a:rPr lang="en-US" dirty="0" smtClean="0"/>
              <a:t> their three gates; one gate of Gad, one gate of Asher, one gate of Naphtali.  </a:t>
            </a:r>
            <a:r>
              <a:rPr lang="en-US" i="1" dirty="0" smtClean="0"/>
              <a:t>It was</a:t>
            </a:r>
            <a:r>
              <a:rPr lang="en-US" dirty="0" smtClean="0"/>
              <a:t> round about eighteen thousand </a:t>
            </a:r>
            <a:r>
              <a:rPr lang="en-US" i="1" dirty="0" smtClean="0"/>
              <a:t>measures</a:t>
            </a:r>
            <a:r>
              <a:rPr lang="en-US" dirty="0" smtClean="0"/>
              <a:t>: and the name of the city from </a:t>
            </a:r>
            <a:r>
              <a:rPr lang="en-US" i="1" dirty="0" smtClean="0"/>
              <a:t>that</a:t>
            </a:r>
            <a:r>
              <a:rPr lang="en-US" dirty="0" smtClean="0"/>
              <a:t> day </a:t>
            </a:r>
            <a:r>
              <a:rPr lang="en-US" i="1" dirty="0" smtClean="0"/>
              <a:t>shall be</a:t>
            </a:r>
            <a:r>
              <a:rPr lang="en-US" dirty="0" smtClean="0"/>
              <a:t>, The LORD </a:t>
            </a:r>
            <a:r>
              <a:rPr lang="en-US" i="1" dirty="0" smtClean="0"/>
              <a:t>is</a:t>
            </a:r>
            <a:r>
              <a:rPr lang="en-US" dirty="0" smtClean="0"/>
              <a:t> there.”  Ezekiel 48:31-35</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What Will The Gates Say?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Rueben- “</a:t>
            </a:r>
            <a:r>
              <a:rPr lang="en-US" b="1" i="1" u="sng" dirty="0" smtClean="0"/>
              <a:t>Unstable as water,</a:t>
            </a:r>
            <a:r>
              <a:rPr lang="en-US" dirty="0" smtClean="0"/>
              <a:t> thou shalt not excel; because thou wentest up to thy father's bed; then defiledst thou </a:t>
            </a:r>
            <a:r>
              <a:rPr lang="en-US" i="1" dirty="0" smtClean="0"/>
              <a:t>it</a:t>
            </a:r>
            <a:r>
              <a:rPr lang="en-US" dirty="0" smtClean="0"/>
              <a:t>: he went up to my couch.” Gen. 49:4</a:t>
            </a:r>
          </a:p>
          <a:p>
            <a:r>
              <a:rPr lang="en-US" dirty="0" smtClean="0"/>
              <a:t>“And it came to pass, when Israel dwelt in that land, that Reuben went and lay with Bilhah his father's concubine: and Israel heard it. Now the sons of Jacob were twelve:”  Genesis 35:22  Will it say unstable or immoral??</a:t>
            </a:r>
          </a:p>
          <a:p>
            <a:r>
              <a:rPr lang="en-US" dirty="0" smtClean="0"/>
              <a:t> </a:t>
            </a:r>
            <a:endParaRPr lang="en-US" dirty="0"/>
          </a:p>
        </p:txBody>
      </p:sp>
      <p:pic>
        <p:nvPicPr>
          <p:cNvPr id="3074" name="Picture 2" descr="C:\Users\Dad\Contacts\Downloads\download (83).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Hope for the immoral</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David, Samson, Solomon, and a host of others who have fallen into moral impurity find hope through Reuben’s gate because they, like him, have fallen, repented, and found power in Christ to overcome.  Rueben’s gate awaits them!!!</a:t>
            </a:r>
            <a:endParaRPr lang="en-US" sz="3200" dirty="0"/>
          </a:p>
        </p:txBody>
      </p:sp>
      <p:pic>
        <p:nvPicPr>
          <p:cNvPr id="1026" name="Picture 2" descr="C:\Users\Dad\Contacts\Downloads\download (87).jpg"/>
          <p:cNvPicPr>
            <a:picLocks noGrp="1" noChangeAspect="1" noChangeArrowheads="1"/>
          </p:cNvPicPr>
          <p:nvPr>
            <p:ph sz="half" idx="1"/>
          </p:nvPr>
        </p:nvPicPr>
        <p:blipFill>
          <a:blip r:embed="rId2" cstate="print"/>
          <a:srcRect/>
          <a:stretch>
            <a:fillRect/>
          </a:stretch>
        </p:blipFill>
        <p:spPr bwMode="auto">
          <a:xfrm>
            <a:off x="0" y="838200"/>
            <a:ext cx="4952999" cy="60197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528</Words>
  <Application>Microsoft Office PowerPoint</Application>
  <PresentationFormat>On-screen Show (4:3)</PresentationFormat>
  <Paragraphs>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Ezekiel, pt. 25</vt:lpstr>
      <vt:lpstr>Slide 2</vt:lpstr>
      <vt:lpstr>All Got an Inheritance Here</vt:lpstr>
      <vt:lpstr>The Rest Did Too</vt:lpstr>
      <vt:lpstr>Divisions of Israel</vt:lpstr>
      <vt:lpstr>Names on the Gates into the city</vt:lpstr>
      <vt:lpstr>There They Are!!!</vt:lpstr>
      <vt:lpstr>What Will The Gates Say?</vt:lpstr>
      <vt:lpstr>Hope for the immoral</vt:lpstr>
      <vt:lpstr>Searched his Heart!</vt:lpstr>
      <vt:lpstr>Simeon and Levi</vt:lpstr>
      <vt:lpstr>On Their Gate? Vicious Cruelty?</vt:lpstr>
      <vt:lpstr>Hope For the Angry, Cruel</vt:lpstr>
      <vt:lpstr>Burden Bearer’s Go Thru His Gate</vt:lpstr>
      <vt:lpstr>Gad?  Who?</vt:lpstr>
      <vt:lpstr>The Survivor/Mixer</vt:lpstr>
      <vt:lpstr>Two Were Missing</vt:lpstr>
      <vt:lpstr>Dan Was Never Wrong</vt:lpstr>
      <vt:lpstr>Ephraim Couldn’t Stoop</vt:lpstr>
      <vt:lpstr>Ephraim Was Better Than Everyone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25</dc:title>
  <dc:creator>Dad</dc:creator>
  <cp:lastModifiedBy>Dad</cp:lastModifiedBy>
  <cp:revision>5</cp:revision>
  <dcterms:created xsi:type="dcterms:W3CDTF">2013-06-25T21:23:30Z</dcterms:created>
  <dcterms:modified xsi:type="dcterms:W3CDTF">2013-06-29T21:09:30Z</dcterms:modified>
</cp:coreProperties>
</file>