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39" d="100"/>
          <a:sy n="39" d="100"/>
        </p:scale>
        <p:origin x="4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5D2C-CCD6-4ED3-97B6-E3F8BBB058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097415-0C11-4129-9404-5F4EE474A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068E90-1847-49CC-9848-AC18643F34E0}"/>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5" name="Footer Placeholder 4">
            <a:extLst>
              <a:ext uri="{FF2B5EF4-FFF2-40B4-BE49-F238E27FC236}">
                <a16:creationId xmlns:a16="http://schemas.microsoft.com/office/drawing/2014/main" id="{5BAC9C1F-E697-4F0E-A0ED-35FBCD8CA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8AA8A-7A94-45AB-9E96-E447205637A7}"/>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2988975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03DB-CAF0-4587-B35F-3F8088B52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638ECB-74F2-4786-A951-99EAC8C750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DBBCF-B5E5-47FB-82A5-E79788D4F39B}"/>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5" name="Footer Placeholder 4">
            <a:extLst>
              <a:ext uri="{FF2B5EF4-FFF2-40B4-BE49-F238E27FC236}">
                <a16:creationId xmlns:a16="http://schemas.microsoft.com/office/drawing/2014/main" id="{2276675E-D7CD-4CA5-BA88-E11422B9E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60BB6-DD48-4A05-945E-3FCB5E2017C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4207569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7E426-16BC-4498-9628-BF35CBB51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B2947-ABA6-45A9-AFA3-B58A0A68A7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33C0C-E65B-4A76-B20A-E2394DC1AFC2}"/>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5" name="Footer Placeholder 4">
            <a:extLst>
              <a:ext uri="{FF2B5EF4-FFF2-40B4-BE49-F238E27FC236}">
                <a16:creationId xmlns:a16="http://schemas.microsoft.com/office/drawing/2014/main" id="{FA34742F-E3D8-4274-9D70-4E24F97C5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B2CFF-C8CF-403E-8641-520250A020AF}"/>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5403296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F22C-470D-4808-A786-6FC58FB63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C5342-3E1F-4D15-B53C-5218521C10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A6281-DCB2-4423-8219-26759CB53446}"/>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5" name="Footer Placeholder 4">
            <a:extLst>
              <a:ext uri="{FF2B5EF4-FFF2-40B4-BE49-F238E27FC236}">
                <a16:creationId xmlns:a16="http://schemas.microsoft.com/office/drawing/2014/main" id="{99BFE3E9-66C3-4524-ACD7-52ADBB8DB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72E22-FB5D-49EC-AE62-7DEDA23D671A}"/>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31929386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DE9D-157D-4A06-8FE9-8F12858DF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D1AC39-5E51-4390-BB89-6788B3D88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FFEED0-167F-46CA-A768-60F05CEDB210}"/>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5" name="Footer Placeholder 4">
            <a:extLst>
              <a:ext uri="{FF2B5EF4-FFF2-40B4-BE49-F238E27FC236}">
                <a16:creationId xmlns:a16="http://schemas.microsoft.com/office/drawing/2014/main" id="{D16A3CD4-C29E-421F-9F28-EA764FACE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03FB7-96D2-4FCD-936E-8BED7D2979C6}"/>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2584337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60DB-7B57-4D50-8F17-D30BE7E2E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F3A57-1177-4653-98A8-887074C549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8AACD-F159-433F-8923-6A74AC808C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DBF4BD-C159-4BE8-9F46-BCAEADF77458}"/>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6" name="Footer Placeholder 5">
            <a:extLst>
              <a:ext uri="{FF2B5EF4-FFF2-40B4-BE49-F238E27FC236}">
                <a16:creationId xmlns:a16="http://schemas.microsoft.com/office/drawing/2014/main" id="{61B1CB2D-6998-4CB1-9ECF-855766A40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6E07A-04DF-457E-A99E-DE29D5AA6CC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50286575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D75E-9434-4E27-A72F-4859321538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4F09EC-E4A7-483B-9A6E-064F29971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1C8D68-6113-490C-B541-3AB2BFC8F7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D89139-D65C-4ACD-A51E-54C857F66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1553B1-B1A0-4EDB-9FAC-E9FC83E12F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84247-93D0-4534-A038-21D0EFF52B4B}"/>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8" name="Footer Placeholder 7">
            <a:extLst>
              <a:ext uri="{FF2B5EF4-FFF2-40B4-BE49-F238E27FC236}">
                <a16:creationId xmlns:a16="http://schemas.microsoft.com/office/drawing/2014/main" id="{2EC47B09-0CC5-429F-94ED-EE6E8F1C8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67897C-7B58-4892-BF7B-4AF127669F4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870314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88CE-6585-46B6-9B52-F0FDD6745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2FC08D-4A7D-4D6C-BC0E-C3A523199278}"/>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4" name="Footer Placeholder 3">
            <a:extLst>
              <a:ext uri="{FF2B5EF4-FFF2-40B4-BE49-F238E27FC236}">
                <a16:creationId xmlns:a16="http://schemas.microsoft.com/office/drawing/2014/main" id="{57F8124E-6205-4CF6-80EA-7BEE3B0EA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DB0CD9-1D61-4FA0-BCFE-847C16192DF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9734600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1133-61D0-4F35-9F65-985AC9F1633C}"/>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3" name="Footer Placeholder 2">
            <a:extLst>
              <a:ext uri="{FF2B5EF4-FFF2-40B4-BE49-F238E27FC236}">
                <a16:creationId xmlns:a16="http://schemas.microsoft.com/office/drawing/2014/main" id="{A49958D0-331A-47E2-9BDF-B232F467E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760E8-1F02-4A08-B7A9-0B3B676B866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702890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189E-6E82-4C54-BFCE-B24053D14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3E1D8-D90A-4FF9-92F7-332EA585D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B89C1-9845-488F-A97B-FFF090819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AAEDC9-12CC-41DA-B59A-4AE91FDB5CBB}"/>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6" name="Footer Placeholder 5">
            <a:extLst>
              <a:ext uri="{FF2B5EF4-FFF2-40B4-BE49-F238E27FC236}">
                <a16:creationId xmlns:a16="http://schemas.microsoft.com/office/drawing/2014/main" id="{AAE8E236-79D9-4C33-868D-707902F63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D29D3-FEE6-4E83-B10F-318ECE412B31}"/>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41296152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C83D-1406-4637-9E6E-DFEB53DD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873E1-E1D7-4CE8-A3C7-4828E6729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3639B-E437-407D-9E06-C6553E5A2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8659B-5619-41BB-B9FC-971573E0D512}"/>
              </a:ext>
            </a:extLst>
          </p:cNvPr>
          <p:cNvSpPr>
            <a:spLocks noGrp="1"/>
          </p:cNvSpPr>
          <p:nvPr>
            <p:ph type="dt" sz="half" idx="10"/>
          </p:nvPr>
        </p:nvSpPr>
        <p:spPr/>
        <p:txBody>
          <a:bodyPr/>
          <a:lstStyle/>
          <a:p>
            <a:fld id="{182EBDE2-A815-46DB-8A79-8F6CE7F51154}" type="datetimeFigureOut">
              <a:rPr lang="en-US" smtClean="0"/>
              <a:t>2/24/2018</a:t>
            </a:fld>
            <a:endParaRPr lang="en-US"/>
          </a:p>
        </p:txBody>
      </p:sp>
      <p:sp>
        <p:nvSpPr>
          <p:cNvPr id="6" name="Footer Placeholder 5">
            <a:extLst>
              <a:ext uri="{FF2B5EF4-FFF2-40B4-BE49-F238E27FC236}">
                <a16:creationId xmlns:a16="http://schemas.microsoft.com/office/drawing/2014/main" id="{9B3EA75D-583D-4313-945A-AEACD3C8D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D0DB1-540A-44A5-B7B8-B589A525C50C}"/>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2129056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52BE6-CA59-4B3A-9A60-444558A35E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2D335A-34FF-43CE-8F72-A1CA31C7A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87AED-691D-4B1D-A657-B75BEAEEA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EBDE2-A815-46DB-8A79-8F6CE7F51154}" type="datetimeFigureOut">
              <a:rPr lang="en-US" smtClean="0"/>
              <a:t>2/24/2018</a:t>
            </a:fld>
            <a:endParaRPr lang="en-US"/>
          </a:p>
        </p:txBody>
      </p:sp>
      <p:sp>
        <p:nvSpPr>
          <p:cNvPr id="5" name="Footer Placeholder 4">
            <a:extLst>
              <a:ext uri="{FF2B5EF4-FFF2-40B4-BE49-F238E27FC236}">
                <a16:creationId xmlns:a16="http://schemas.microsoft.com/office/drawing/2014/main" id="{59CC0CF6-F049-4E82-BF6F-E717102164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A7448-FA9C-41F2-AF87-5FA8952C5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9884-D07B-48DD-8BCD-3B3952CB6666}" type="slidenum">
              <a:rPr lang="en-US" smtClean="0"/>
              <a:t>‹#›</a:t>
            </a:fld>
            <a:endParaRPr lang="en-US"/>
          </a:p>
        </p:txBody>
      </p:sp>
    </p:spTree>
    <p:extLst>
      <p:ext uri="{BB962C8B-B14F-4D97-AF65-F5344CB8AC3E}">
        <p14:creationId xmlns:p14="http://schemas.microsoft.com/office/powerpoint/2010/main" val="202591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11b">
            <a:hlinkClick r:id="" action="ppaction://media"/>
            <a:extLst>
              <a:ext uri="{FF2B5EF4-FFF2-40B4-BE49-F238E27FC236}">
                <a16:creationId xmlns:a16="http://schemas.microsoft.com/office/drawing/2014/main" id="{B69AAB35-AA06-4084-88B4-E6B5A9E754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6" name="Picture 5">
            <a:extLst>
              <a:ext uri="{FF2B5EF4-FFF2-40B4-BE49-F238E27FC236}">
                <a16:creationId xmlns:a16="http://schemas.microsoft.com/office/drawing/2014/main" id="{DA39DCEF-4354-49A4-8256-4052FB3E05F6}"/>
              </a:ext>
            </a:extLst>
          </p:cNvPr>
          <p:cNvPicPr>
            <a:picLocks noChangeAspect="1"/>
          </p:cNvPicPr>
          <p:nvPr/>
        </p:nvPicPr>
        <p:blipFill>
          <a:blip r:embed="rId5"/>
          <a:stretch>
            <a:fillRect/>
          </a:stretch>
        </p:blipFill>
        <p:spPr>
          <a:xfrm>
            <a:off x="0" y="0"/>
            <a:ext cx="5991225" cy="3489393"/>
          </a:xfrm>
          <a:prstGeom prst="rect">
            <a:avLst/>
          </a:prstGeom>
        </p:spPr>
      </p:pic>
      <p:pic>
        <p:nvPicPr>
          <p:cNvPr id="7" name="Picture 6">
            <a:extLst>
              <a:ext uri="{FF2B5EF4-FFF2-40B4-BE49-F238E27FC236}">
                <a16:creationId xmlns:a16="http://schemas.microsoft.com/office/drawing/2014/main" id="{459CB836-802A-4559-ACFF-AFDBEF6807C0}"/>
              </a:ext>
            </a:extLst>
          </p:cNvPr>
          <p:cNvPicPr>
            <a:picLocks noChangeAspect="1"/>
          </p:cNvPicPr>
          <p:nvPr/>
        </p:nvPicPr>
        <p:blipFill>
          <a:blip r:embed="rId6"/>
          <a:stretch>
            <a:fillRect/>
          </a:stretch>
        </p:blipFill>
        <p:spPr>
          <a:xfrm>
            <a:off x="5991225" y="3489394"/>
            <a:ext cx="6200775" cy="3368606"/>
          </a:xfrm>
          <a:prstGeom prst="rect">
            <a:avLst/>
          </a:prstGeom>
        </p:spPr>
      </p:pic>
      <p:pic>
        <p:nvPicPr>
          <p:cNvPr id="8" name="Picture 7">
            <a:extLst>
              <a:ext uri="{FF2B5EF4-FFF2-40B4-BE49-F238E27FC236}">
                <a16:creationId xmlns:a16="http://schemas.microsoft.com/office/drawing/2014/main" id="{A02C8749-F463-43C3-B376-F370E764DF85}"/>
              </a:ext>
            </a:extLst>
          </p:cNvPr>
          <p:cNvPicPr>
            <a:picLocks noChangeAspect="1"/>
          </p:cNvPicPr>
          <p:nvPr/>
        </p:nvPicPr>
        <p:blipFill>
          <a:blip r:embed="rId7"/>
          <a:stretch>
            <a:fillRect/>
          </a:stretch>
        </p:blipFill>
        <p:spPr>
          <a:xfrm>
            <a:off x="0" y="3489394"/>
            <a:ext cx="5991225" cy="3368605"/>
          </a:xfrm>
          <a:prstGeom prst="rect">
            <a:avLst/>
          </a:prstGeom>
        </p:spPr>
      </p:pic>
      <p:pic>
        <p:nvPicPr>
          <p:cNvPr id="9" name="Picture 8">
            <a:extLst>
              <a:ext uri="{FF2B5EF4-FFF2-40B4-BE49-F238E27FC236}">
                <a16:creationId xmlns:a16="http://schemas.microsoft.com/office/drawing/2014/main" id="{E820C599-3F79-40EB-A84D-5EC0293908DA}"/>
              </a:ext>
            </a:extLst>
          </p:cNvPr>
          <p:cNvPicPr>
            <a:picLocks noChangeAspect="1"/>
          </p:cNvPicPr>
          <p:nvPr/>
        </p:nvPicPr>
        <p:blipFill>
          <a:blip r:embed="rId8"/>
          <a:stretch>
            <a:fillRect/>
          </a:stretch>
        </p:blipFill>
        <p:spPr>
          <a:xfrm>
            <a:off x="5991225" y="0"/>
            <a:ext cx="6200775" cy="3489393"/>
          </a:xfrm>
          <a:prstGeom prst="rect">
            <a:avLst/>
          </a:prstGeom>
        </p:spPr>
      </p:pic>
    </p:spTree>
    <p:extLst>
      <p:ext uri="{BB962C8B-B14F-4D97-AF65-F5344CB8AC3E}">
        <p14:creationId xmlns:p14="http://schemas.microsoft.com/office/powerpoint/2010/main" val="39510699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D54751-4B07-417C-8F06-4D4BC9024562}"/>
              </a:ext>
            </a:extLst>
          </p:cNvPr>
          <p:cNvPicPr>
            <a:picLocks noChangeAspect="1"/>
          </p:cNvPicPr>
          <p:nvPr/>
        </p:nvPicPr>
        <p:blipFill>
          <a:blip r:embed="rId2"/>
          <a:stretch>
            <a:fillRect/>
          </a:stretch>
        </p:blipFill>
        <p:spPr>
          <a:xfrm>
            <a:off x="0" y="0"/>
            <a:ext cx="6096000" cy="3429000"/>
          </a:xfrm>
          <a:prstGeom prst="rect">
            <a:avLst/>
          </a:prstGeom>
        </p:spPr>
      </p:pic>
      <p:pic>
        <p:nvPicPr>
          <p:cNvPr id="3" name="Picture 2">
            <a:extLst>
              <a:ext uri="{FF2B5EF4-FFF2-40B4-BE49-F238E27FC236}">
                <a16:creationId xmlns:a16="http://schemas.microsoft.com/office/drawing/2014/main" id="{F8C44F14-9D96-459C-A468-0123E7F0F9F9}"/>
              </a:ext>
            </a:extLst>
          </p:cNvPr>
          <p:cNvPicPr>
            <a:picLocks noChangeAspect="1"/>
          </p:cNvPicPr>
          <p:nvPr/>
        </p:nvPicPr>
        <p:blipFill>
          <a:blip r:embed="rId3"/>
          <a:stretch>
            <a:fillRect/>
          </a:stretch>
        </p:blipFill>
        <p:spPr>
          <a:xfrm>
            <a:off x="6096001" y="0"/>
            <a:ext cx="6096000" cy="3429000"/>
          </a:xfrm>
          <a:prstGeom prst="rect">
            <a:avLst/>
          </a:prstGeom>
        </p:spPr>
      </p:pic>
      <p:pic>
        <p:nvPicPr>
          <p:cNvPr id="4" name="Picture 3">
            <a:extLst>
              <a:ext uri="{FF2B5EF4-FFF2-40B4-BE49-F238E27FC236}">
                <a16:creationId xmlns:a16="http://schemas.microsoft.com/office/drawing/2014/main" id="{7E90B25F-63A5-4196-9D19-399917B1D5A3}"/>
              </a:ext>
            </a:extLst>
          </p:cNvPr>
          <p:cNvPicPr>
            <a:picLocks noChangeAspect="1"/>
          </p:cNvPicPr>
          <p:nvPr/>
        </p:nvPicPr>
        <p:blipFill>
          <a:blip r:embed="rId4"/>
          <a:stretch>
            <a:fillRect/>
          </a:stretch>
        </p:blipFill>
        <p:spPr>
          <a:xfrm>
            <a:off x="6096000" y="3429000"/>
            <a:ext cx="6096000" cy="3429000"/>
          </a:xfrm>
          <a:prstGeom prst="rect">
            <a:avLst/>
          </a:prstGeom>
        </p:spPr>
      </p:pic>
      <p:pic>
        <p:nvPicPr>
          <p:cNvPr id="5" name="Picture 4">
            <a:extLst>
              <a:ext uri="{FF2B5EF4-FFF2-40B4-BE49-F238E27FC236}">
                <a16:creationId xmlns:a16="http://schemas.microsoft.com/office/drawing/2014/main" id="{65117147-51B8-4649-B67F-18B630CE3C5D}"/>
              </a:ext>
            </a:extLst>
          </p:cNvPr>
          <p:cNvPicPr>
            <a:picLocks noChangeAspect="1"/>
          </p:cNvPicPr>
          <p:nvPr/>
        </p:nvPicPr>
        <p:blipFill>
          <a:blip r:embed="rId5"/>
          <a:stretch>
            <a:fillRect/>
          </a:stretch>
        </p:blipFill>
        <p:spPr>
          <a:xfrm>
            <a:off x="0" y="3428998"/>
            <a:ext cx="6087719" cy="3429001"/>
          </a:xfrm>
          <a:prstGeom prst="rect">
            <a:avLst/>
          </a:prstGeom>
        </p:spPr>
      </p:pic>
    </p:spTree>
    <p:extLst>
      <p:ext uri="{BB962C8B-B14F-4D97-AF65-F5344CB8AC3E}">
        <p14:creationId xmlns:p14="http://schemas.microsoft.com/office/powerpoint/2010/main" val="265271713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7AB924-1B87-43FC-B7C7-B112D5C51A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AD2B705-4A9B-408D-AA80-4F41045E09D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9AE2756-0FC4-4155-83E7-58AAAB63E75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9F8F214-B5F7-4280-A447-695E25384FE1}"/>
              </a:ext>
            </a:extLst>
          </p:cNvPr>
          <p:cNvPicPr>
            <a:picLocks noChangeAspect="1"/>
          </p:cNvPicPr>
          <p:nvPr/>
        </p:nvPicPr>
        <p:blipFill rotWithShape="1">
          <a:blip r:embed="rId2"/>
          <a:srcRect t="12167" r="-2" b="15974"/>
          <a:stretch/>
        </p:blipFill>
        <p:spPr>
          <a:xfrm>
            <a:off x="320040" y="1075770"/>
            <a:ext cx="3425609" cy="2461559"/>
          </a:xfrm>
          <a:prstGeom prst="rect">
            <a:avLst/>
          </a:prstGeom>
        </p:spPr>
      </p:pic>
      <p:pic>
        <p:nvPicPr>
          <p:cNvPr id="2" name="Picture 1">
            <a:extLst>
              <a:ext uri="{FF2B5EF4-FFF2-40B4-BE49-F238E27FC236}">
                <a16:creationId xmlns:a16="http://schemas.microsoft.com/office/drawing/2014/main" id="{A51F8030-E969-4691-BFFD-3E1BF81B98AE}"/>
              </a:ext>
            </a:extLst>
          </p:cNvPr>
          <p:cNvPicPr>
            <a:picLocks noChangeAspect="1"/>
          </p:cNvPicPr>
          <p:nvPr/>
        </p:nvPicPr>
        <p:blipFill rotWithShape="1">
          <a:blip r:embed="rId3"/>
          <a:srcRect r="-3" b="539"/>
          <a:stretch/>
        </p:blipFill>
        <p:spPr>
          <a:xfrm>
            <a:off x="4385729" y="1072984"/>
            <a:ext cx="3433324" cy="2467131"/>
          </a:xfrm>
          <a:prstGeom prst="rect">
            <a:avLst/>
          </a:prstGeom>
        </p:spPr>
      </p:pic>
      <p:cxnSp>
        <p:nvCxnSpPr>
          <p:cNvPr id="16" name="Straight Connector 15">
            <a:extLst>
              <a:ext uri="{FF2B5EF4-FFF2-40B4-BE49-F238E27FC236}">
                <a16:creationId xmlns:a16="http://schemas.microsoft.com/office/drawing/2014/main" id="{818DC98F-4057-4645-B948-F604F39A9CF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685"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194C96E-29D8-466C-9156-2BFA33E2270B}"/>
              </a:ext>
            </a:extLst>
          </p:cNvPr>
          <p:cNvPicPr>
            <a:picLocks noChangeAspect="1"/>
          </p:cNvPicPr>
          <p:nvPr/>
        </p:nvPicPr>
        <p:blipFill rotWithShape="1">
          <a:blip r:embed="rId4"/>
          <a:srcRect t="5190" r="-2" b="-441"/>
          <a:stretch/>
        </p:blipFill>
        <p:spPr>
          <a:xfrm>
            <a:off x="8498609" y="330045"/>
            <a:ext cx="3326148" cy="3997637"/>
          </a:xfrm>
          <a:prstGeom prst="rect">
            <a:avLst/>
          </a:prstGeom>
        </p:spPr>
      </p:pic>
      <p:sp>
        <p:nvSpPr>
          <p:cNvPr id="5" name="TextBox 4">
            <a:extLst>
              <a:ext uri="{FF2B5EF4-FFF2-40B4-BE49-F238E27FC236}">
                <a16:creationId xmlns:a16="http://schemas.microsoft.com/office/drawing/2014/main" id="{63DAC662-B16A-4733-B29F-9CFE8004A74C}"/>
              </a:ext>
            </a:extLst>
          </p:cNvPr>
          <p:cNvSpPr txBox="1"/>
          <p:nvPr/>
        </p:nvSpPr>
        <p:spPr>
          <a:xfrm>
            <a:off x="527538" y="4756638"/>
            <a:ext cx="11139854" cy="1025592"/>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5400" b="1" dirty="0">
                <a:solidFill>
                  <a:schemeClr val="bg1"/>
                </a:solidFill>
                <a:latin typeface="+mj-lt"/>
                <a:ea typeface="+mj-ea"/>
                <a:cs typeface="+mj-cs"/>
              </a:rPr>
              <a:t>THE WORLD AND GOD’S CHURCH WORKING TOGETHER???</a:t>
            </a:r>
          </a:p>
        </p:txBody>
      </p:sp>
      <p:sp>
        <p:nvSpPr>
          <p:cNvPr id="6" name="TextBox 5">
            <a:extLst>
              <a:ext uri="{FF2B5EF4-FFF2-40B4-BE49-F238E27FC236}">
                <a16:creationId xmlns:a16="http://schemas.microsoft.com/office/drawing/2014/main" id="{4F9F381F-7A7D-4E87-BC65-7773CDD8F8CC}"/>
              </a:ext>
            </a:extLst>
          </p:cNvPr>
          <p:cNvSpPr txBox="1"/>
          <p:nvPr/>
        </p:nvSpPr>
        <p:spPr>
          <a:xfrm>
            <a:off x="4930617" y="3761339"/>
            <a:ext cx="2330766" cy="646331"/>
          </a:xfrm>
          <a:prstGeom prst="rect">
            <a:avLst/>
          </a:prstGeom>
          <a:noFill/>
        </p:spPr>
        <p:txBody>
          <a:bodyPr wrap="none" rtlCol="0">
            <a:spAutoFit/>
          </a:bodyPr>
          <a:lstStyle/>
          <a:p>
            <a:r>
              <a:rPr lang="en-US" sz="3600" dirty="0"/>
              <a:t>Kofi Annan </a:t>
            </a:r>
          </a:p>
        </p:txBody>
      </p:sp>
    </p:spTree>
    <p:extLst>
      <p:ext uri="{BB962C8B-B14F-4D97-AF65-F5344CB8AC3E}">
        <p14:creationId xmlns:p14="http://schemas.microsoft.com/office/powerpoint/2010/main" val="175732977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watching a band on stage in front of a crowd&#10;&#10;Description generated with very high confidence">
            <a:extLst>
              <a:ext uri="{FF2B5EF4-FFF2-40B4-BE49-F238E27FC236}">
                <a16:creationId xmlns:a16="http://schemas.microsoft.com/office/drawing/2014/main" id="{EB62EC0E-9A89-4E1A-BA7F-F57EB0DB1972}"/>
              </a:ext>
            </a:extLst>
          </p:cNvPr>
          <p:cNvPicPr>
            <a:picLocks noChangeAspect="1"/>
          </p:cNvPicPr>
          <p:nvPr/>
        </p:nvPicPr>
        <p:blipFill rotWithShape="1">
          <a:blip r:embed="rId2"/>
          <a:srcRect t="6058" b="9673"/>
          <a:stretch/>
        </p:blipFill>
        <p:spPr>
          <a:xfrm>
            <a:off x="20" y="10"/>
            <a:ext cx="12191980" cy="6857990"/>
          </a:xfrm>
          <a:prstGeom prst="rect">
            <a:avLst/>
          </a:prstGeom>
        </p:spPr>
      </p:pic>
    </p:spTree>
    <p:extLst>
      <p:ext uri="{BB962C8B-B14F-4D97-AF65-F5344CB8AC3E}">
        <p14:creationId xmlns:p14="http://schemas.microsoft.com/office/powerpoint/2010/main" val="2031841834"/>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19AB05-5D2C-4ECB-8BD1-EF7D77456F42}"/>
              </a:ext>
            </a:extLst>
          </p:cNvPr>
          <p:cNvPicPr>
            <a:picLocks noChangeAspect="1"/>
          </p:cNvPicPr>
          <p:nvPr/>
        </p:nvPicPr>
        <p:blipFill>
          <a:blip r:embed="rId2"/>
          <a:stretch>
            <a:fillRect/>
          </a:stretch>
        </p:blipFill>
        <p:spPr>
          <a:xfrm>
            <a:off x="201256" y="0"/>
            <a:ext cx="4822647" cy="5832389"/>
          </a:xfrm>
          <a:prstGeom prst="rect">
            <a:avLst/>
          </a:prstGeom>
        </p:spPr>
      </p:pic>
      <p:sp>
        <p:nvSpPr>
          <p:cNvPr id="3" name="TextBox 2">
            <a:extLst>
              <a:ext uri="{FF2B5EF4-FFF2-40B4-BE49-F238E27FC236}">
                <a16:creationId xmlns:a16="http://schemas.microsoft.com/office/drawing/2014/main" id="{26434A45-3AA7-4608-9B75-ACE5B906B1DC}"/>
              </a:ext>
            </a:extLst>
          </p:cNvPr>
          <p:cNvSpPr txBox="1"/>
          <p:nvPr/>
        </p:nvSpPr>
        <p:spPr>
          <a:xfrm>
            <a:off x="693752" y="6174371"/>
            <a:ext cx="3837654" cy="584775"/>
          </a:xfrm>
          <a:prstGeom prst="rect">
            <a:avLst/>
          </a:prstGeom>
          <a:noFill/>
        </p:spPr>
        <p:txBody>
          <a:bodyPr wrap="none" rtlCol="0">
            <a:spAutoFit/>
          </a:bodyPr>
          <a:lstStyle/>
          <a:p>
            <a:r>
              <a:rPr lang="en-US" sz="3200" dirty="0"/>
              <a:t>Edward </a:t>
            </a:r>
            <a:r>
              <a:rPr lang="en-US" sz="3200" dirty="0" err="1"/>
              <a:t>Medell</a:t>
            </a:r>
            <a:r>
              <a:rPr lang="en-US" sz="3200" dirty="0"/>
              <a:t> House</a:t>
            </a:r>
          </a:p>
        </p:txBody>
      </p:sp>
      <p:pic>
        <p:nvPicPr>
          <p:cNvPr id="4" name="Picture 3">
            <a:extLst>
              <a:ext uri="{FF2B5EF4-FFF2-40B4-BE49-F238E27FC236}">
                <a16:creationId xmlns:a16="http://schemas.microsoft.com/office/drawing/2014/main" id="{CC3E5B4A-D544-4FBF-9A89-66A3712B2ED7}"/>
              </a:ext>
            </a:extLst>
          </p:cNvPr>
          <p:cNvPicPr>
            <a:picLocks noChangeAspect="1"/>
          </p:cNvPicPr>
          <p:nvPr/>
        </p:nvPicPr>
        <p:blipFill rotWithShape="1">
          <a:blip r:embed="rId3"/>
          <a:srcRect l="5423" t="2593" r="3411" b="3057"/>
          <a:stretch/>
        </p:blipFill>
        <p:spPr>
          <a:xfrm>
            <a:off x="5338118" y="40296"/>
            <a:ext cx="6853881" cy="6817704"/>
          </a:xfrm>
          <a:prstGeom prst="rect">
            <a:avLst/>
          </a:prstGeom>
        </p:spPr>
      </p:pic>
    </p:spTree>
    <p:extLst>
      <p:ext uri="{BB962C8B-B14F-4D97-AF65-F5344CB8AC3E}">
        <p14:creationId xmlns:p14="http://schemas.microsoft.com/office/powerpoint/2010/main" val="275929020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FB1C4E-640B-4B23-AE18-EDC4CC4C59A7}"/>
              </a:ext>
            </a:extLst>
          </p:cNvPr>
          <p:cNvPicPr>
            <a:picLocks noChangeAspect="1"/>
          </p:cNvPicPr>
          <p:nvPr/>
        </p:nvPicPr>
        <p:blipFill>
          <a:blip r:embed="rId2"/>
          <a:stretch>
            <a:fillRect/>
          </a:stretch>
        </p:blipFill>
        <p:spPr>
          <a:xfrm>
            <a:off x="-31149" y="-79675"/>
            <a:ext cx="5720664" cy="7017348"/>
          </a:xfrm>
          <a:prstGeom prst="rect">
            <a:avLst/>
          </a:prstGeom>
        </p:spPr>
      </p:pic>
      <p:sp>
        <p:nvSpPr>
          <p:cNvPr id="3" name="Rectangle 2">
            <a:extLst>
              <a:ext uri="{FF2B5EF4-FFF2-40B4-BE49-F238E27FC236}">
                <a16:creationId xmlns:a16="http://schemas.microsoft.com/office/drawing/2014/main" id="{E55F3FE1-782F-442A-A1AE-E3D0010D1D67}"/>
              </a:ext>
            </a:extLst>
          </p:cNvPr>
          <p:cNvSpPr/>
          <p:nvPr/>
        </p:nvSpPr>
        <p:spPr>
          <a:xfrm>
            <a:off x="5960533" y="510738"/>
            <a:ext cx="6096000" cy="6124754"/>
          </a:xfrm>
          <a:prstGeom prst="rect">
            <a:avLst/>
          </a:prstGeom>
        </p:spPr>
        <p:txBody>
          <a:bodyPr>
            <a:spAutoFit/>
          </a:bodyPr>
          <a:lstStyle/>
          <a:p>
            <a:r>
              <a:rPr lang="en-US" sz="2800" dirty="0"/>
              <a:t>For seven long years Colonel House was Woodrow Wilson’s other self.... It was House who made the slate for the Cabinet, formulated the first policies of the Administration and practically directed the foreign affairs of the United States. We had, indeed, two Presidents for one.… Super ambassador, he talked to emperors and kings as an equal. He was the spiritual generalissimo of the Administration. — George </a:t>
            </a:r>
            <a:r>
              <a:rPr lang="en-US" sz="2800" dirty="0" err="1"/>
              <a:t>Viereck</a:t>
            </a:r>
            <a:r>
              <a:rPr lang="en-US" sz="2800" dirty="0"/>
              <a:t>, The Strangest Friendship in History: Woodrow Wilson and Colonel House, </a:t>
            </a:r>
            <a:r>
              <a:rPr lang="en-US" sz="2800" dirty="0" err="1"/>
              <a:t>Liveright</a:t>
            </a:r>
            <a:r>
              <a:rPr lang="en-US" sz="2800" dirty="0"/>
              <a:t> Publishers, pp. 18, 19, 33.</a:t>
            </a:r>
          </a:p>
        </p:txBody>
      </p:sp>
    </p:spTree>
    <p:extLst>
      <p:ext uri="{BB962C8B-B14F-4D97-AF65-F5344CB8AC3E}">
        <p14:creationId xmlns:p14="http://schemas.microsoft.com/office/powerpoint/2010/main" val="62901807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9C1E1-0013-4762-95AB-84D40AB16E23}"/>
              </a:ext>
            </a:extLst>
          </p:cNvPr>
          <p:cNvPicPr>
            <a:picLocks noChangeAspect="1"/>
          </p:cNvPicPr>
          <p:nvPr/>
        </p:nvPicPr>
        <p:blipFill rotWithShape="1">
          <a:blip r:embed="rId2"/>
          <a:srcRect l="4936" t="7569" r="5655" b="5585"/>
          <a:stretch/>
        </p:blipFill>
        <p:spPr>
          <a:xfrm>
            <a:off x="667264" y="0"/>
            <a:ext cx="5154076" cy="6858000"/>
          </a:xfrm>
          <a:prstGeom prst="rect">
            <a:avLst/>
          </a:prstGeom>
        </p:spPr>
      </p:pic>
      <p:pic>
        <p:nvPicPr>
          <p:cNvPr id="3" name="Picture 2">
            <a:extLst>
              <a:ext uri="{FF2B5EF4-FFF2-40B4-BE49-F238E27FC236}">
                <a16:creationId xmlns:a16="http://schemas.microsoft.com/office/drawing/2014/main" id="{F3DEB84F-B548-4D29-A2B2-4930497EE1BA}"/>
              </a:ext>
            </a:extLst>
          </p:cNvPr>
          <p:cNvPicPr>
            <a:picLocks noChangeAspect="1"/>
          </p:cNvPicPr>
          <p:nvPr/>
        </p:nvPicPr>
        <p:blipFill>
          <a:blip r:embed="rId3"/>
          <a:stretch>
            <a:fillRect/>
          </a:stretch>
        </p:blipFill>
        <p:spPr>
          <a:xfrm>
            <a:off x="7237455" y="295017"/>
            <a:ext cx="2857500" cy="2857500"/>
          </a:xfrm>
          <a:prstGeom prst="rect">
            <a:avLst/>
          </a:prstGeom>
        </p:spPr>
      </p:pic>
      <p:pic>
        <p:nvPicPr>
          <p:cNvPr id="4" name="Picture 3">
            <a:extLst>
              <a:ext uri="{FF2B5EF4-FFF2-40B4-BE49-F238E27FC236}">
                <a16:creationId xmlns:a16="http://schemas.microsoft.com/office/drawing/2014/main" id="{AF315CE2-543E-4F2F-9960-F259A9E03AC6}"/>
              </a:ext>
            </a:extLst>
          </p:cNvPr>
          <p:cNvPicPr>
            <a:picLocks noChangeAspect="1"/>
          </p:cNvPicPr>
          <p:nvPr/>
        </p:nvPicPr>
        <p:blipFill>
          <a:blip r:embed="rId4"/>
          <a:stretch>
            <a:fillRect/>
          </a:stretch>
        </p:blipFill>
        <p:spPr>
          <a:xfrm>
            <a:off x="7048583" y="3705484"/>
            <a:ext cx="3273344" cy="3152516"/>
          </a:xfrm>
          <a:prstGeom prst="rect">
            <a:avLst/>
          </a:prstGeom>
        </p:spPr>
      </p:pic>
    </p:spTree>
    <p:extLst>
      <p:ext uri="{BB962C8B-B14F-4D97-AF65-F5344CB8AC3E}">
        <p14:creationId xmlns:p14="http://schemas.microsoft.com/office/powerpoint/2010/main" val="266331091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A29B8-4305-4C28-91EF-E7E52C11D550}"/>
              </a:ext>
            </a:extLst>
          </p:cNvPr>
          <p:cNvPicPr>
            <a:picLocks noChangeAspect="1"/>
          </p:cNvPicPr>
          <p:nvPr/>
        </p:nvPicPr>
        <p:blipFill>
          <a:blip r:embed="rId2"/>
          <a:stretch>
            <a:fillRect/>
          </a:stretch>
        </p:blipFill>
        <p:spPr>
          <a:xfrm>
            <a:off x="-1" y="1081216"/>
            <a:ext cx="6137189" cy="4602892"/>
          </a:xfrm>
          <a:prstGeom prst="rect">
            <a:avLst/>
          </a:prstGeom>
        </p:spPr>
      </p:pic>
      <p:pic>
        <p:nvPicPr>
          <p:cNvPr id="3" name="Picture 2">
            <a:extLst>
              <a:ext uri="{FF2B5EF4-FFF2-40B4-BE49-F238E27FC236}">
                <a16:creationId xmlns:a16="http://schemas.microsoft.com/office/drawing/2014/main" id="{E0C40639-756A-4ADE-9764-4148C6AA9C25}"/>
              </a:ext>
            </a:extLst>
          </p:cNvPr>
          <p:cNvPicPr>
            <a:picLocks noChangeAspect="1"/>
          </p:cNvPicPr>
          <p:nvPr/>
        </p:nvPicPr>
        <p:blipFill>
          <a:blip r:embed="rId3"/>
          <a:stretch>
            <a:fillRect/>
          </a:stretch>
        </p:blipFill>
        <p:spPr>
          <a:xfrm>
            <a:off x="6096000" y="1714500"/>
            <a:ext cx="6096000" cy="3429000"/>
          </a:xfrm>
          <a:prstGeom prst="rect">
            <a:avLst/>
          </a:prstGeom>
        </p:spPr>
      </p:pic>
    </p:spTree>
    <p:extLst>
      <p:ext uri="{BB962C8B-B14F-4D97-AF65-F5344CB8AC3E}">
        <p14:creationId xmlns:p14="http://schemas.microsoft.com/office/powerpoint/2010/main" val="303638463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614E5D-A517-4596-94A7-EEB506717D63}"/>
              </a:ext>
            </a:extLst>
          </p:cNvPr>
          <p:cNvPicPr>
            <a:picLocks noChangeAspect="1"/>
          </p:cNvPicPr>
          <p:nvPr/>
        </p:nvPicPr>
        <p:blipFill>
          <a:blip r:embed="rId2"/>
          <a:stretch>
            <a:fillRect/>
          </a:stretch>
        </p:blipFill>
        <p:spPr>
          <a:xfrm>
            <a:off x="1" y="0"/>
            <a:ext cx="12191999" cy="6858000"/>
          </a:xfrm>
          <a:prstGeom prst="rect">
            <a:avLst/>
          </a:prstGeom>
        </p:spPr>
      </p:pic>
      <p:sp>
        <p:nvSpPr>
          <p:cNvPr id="3" name="TextBox 2">
            <a:extLst>
              <a:ext uri="{FF2B5EF4-FFF2-40B4-BE49-F238E27FC236}">
                <a16:creationId xmlns:a16="http://schemas.microsoft.com/office/drawing/2014/main" id="{5A859D3B-B6C5-46F3-8F76-E3E499FCFDFB}"/>
              </a:ext>
            </a:extLst>
          </p:cNvPr>
          <p:cNvSpPr txBox="1"/>
          <p:nvPr/>
        </p:nvSpPr>
        <p:spPr>
          <a:xfrm>
            <a:off x="2654192" y="2598003"/>
            <a:ext cx="6883616" cy="830997"/>
          </a:xfrm>
          <a:prstGeom prst="rect">
            <a:avLst/>
          </a:prstGeom>
          <a:noFill/>
        </p:spPr>
        <p:txBody>
          <a:bodyPr wrap="none" rtlCol="0">
            <a:spAutoFit/>
          </a:bodyPr>
          <a:lstStyle/>
          <a:p>
            <a:r>
              <a:rPr lang="en-US" sz="4800" b="1" i="1" dirty="0">
                <a:solidFill>
                  <a:srgbClr val="C00000"/>
                </a:solidFill>
                <a:latin typeface="Algerian" panose="04020705040A02060702" pitchFamily="82" charset="0"/>
              </a:rPr>
              <a:t>Satan’s Masterpiece</a:t>
            </a:r>
          </a:p>
        </p:txBody>
      </p:sp>
    </p:spTree>
    <p:extLst>
      <p:ext uri="{BB962C8B-B14F-4D97-AF65-F5344CB8AC3E}">
        <p14:creationId xmlns:p14="http://schemas.microsoft.com/office/powerpoint/2010/main" val="115666639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DD439-BC4F-4217-AAFE-CBDE1B2B70E3}"/>
              </a:ext>
            </a:extLst>
          </p:cNvPr>
          <p:cNvPicPr>
            <a:picLocks noChangeAspect="1"/>
          </p:cNvPicPr>
          <p:nvPr/>
        </p:nvPicPr>
        <p:blipFill>
          <a:blip r:embed="rId2"/>
          <a:stretch>
            <a:fillRect/>
          </a:stretch>
        </p:blipFill>
        <p:spPr>
          <a:xfrm>
            <a:off x="598145" y="0"/>
            <a:ext cx="10995708" cy="6858000"/>
          </a:xfrm>
          <a:prstGeom prst="rect">
            <a:avLst/>
          </a:prstGeom>
        </p:spPr>
      </p:pic>
    </p:spTree>
    <p:extLst>
      <p:ext uri="{BB962C8B-B14F-4D97-AF65-F5344CB8AC3E}">
        <p14:creationId xmlns:p14="http://schemas.microsoft.com/office/powerpoint/2010/main" val="141482286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80E45E-9BF1-4011-8276-D83BB03E267C}"/>
              </a:ext>
            </a:extLst>
          </p:cNvPr>
          <p:cNvPicPr>
            <a:picLocks noChangeAspect="1"/>
          </p:cNvPicPr>
          <p:nvPr/>
        </p:nvPicPr>
        <p:blipFill>
          <a:blip r:embed="rId2"/>
          <a:stretch>
            <a:fillRect/>
          </a:stretch>
        </p:blipFill>
        <p:spPr>
          <a:xfrm>
            <a:off x="4932046" y="1507524"/>
            <a:ext cx="7259953" cy="5350476"/>
          </a:xfrm>
          <a:prstGeom prst="rect">
            <a:avLst/>
          </a:prstGeom>
        </p:spPr>
      </p:pic>
      <p:pic>
        <p:nvPicPr>
          <p:cNvPr id="3" name="Picture 2">
            <a:extLst>
              <a:ext uri="{FF2B5EF4-FFF2-40B4-BE49-F238E27FC236}">
                <a16:creationId xmlns:a16="http://schemas.microsoft.com/office/drawing/2014/main" id="{76CF21CE-AF46-46BC-B13A-E211712AFD77}"/>
              </a:ext>
            </a:extLst>
          </p:cNvPr>
          <p:cNvPicPr>
            <a:picLocks noChangeAspect="1"/>
          </p:cNvPicPr>
          <p:nvPr/>
        </p:nvPicPr>
        <p:blipFill>
          <a:blip r:embed="rId3"/>
          <a:stretch>
            <a:fillRect/>
          </a:stretch>
        </p:blipFill>
        <p:spPr>
          <a:xfrm>
            <a:off x="0" y="0"/>
            <a:ext cx="4983480" cy="6858000"/>
          </a:xfrm>
          <a:prstGeom prst="rect">
            <a:avLst/>
          </a:prstGeom>
        </p:spPr>
      </p:pic>
      <p:sp>
        <p:nvSpPr>
          <p:cNvPr id="4" name="TextBox 3">
            <a:extLst>
              <a:ext uri="{FF2B5EF4-FFF2-40B4-BE49-F238E27FC236}">
                <a16:creationId xmlns:a16="http://schemas.microsoft.com/office/drawing/2014/main" id="{187DEA7D-82F3-4536-A486-0B068A2621E6}"/>
              </a:ext>
            </a:extLst>
          </p:cNvPr>
          <p:cNvSpPr txBox="1"/>
          <p:nvPr/>
        </p:nvSpPr>
        <p:spPr>
          <a:xfrm>
            <a:off x="4983480" y="276709"/>
            <a:ext cx="7259952" cy="1077218"/>
          </a:xfrm>
          <a:prstGeom prst="rect">
            <a:avLst/>
          </a:prstGeom>
          <a:noFill/>
        </p:spPr>
        <p:txBody>
          <a:bodyPr wrap="square" rtlCol="0">
            <a:spAutoFit/>
          </a:bodyPr>
          <a:lstStyle/>
          <a:p>
            <a:r>
              <a:rPr lang="en-US" sz="3200" b="1" i="1" dirty="0"/>
              <a:t>In the 1900s it’s time for payback! Hello world, here’s your new boogie man!</a:t>
            </a:r>
          </a:p>
        </p:txBody>
      </p:sp>
    </p:spTree>
    <p:extLst>
      <p:ext uri="{BB962C8B-B14F-4D97-AF65-F5344CB8AC3E}">
        <p14:creationId xmlns:p14="http://schemas.microsoft.com/office/powerpoint/2010/main" val="44901311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79A47-A573-4400-B71E-D3B7A1C8C6E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746961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12FD4C-3839-447D-BE44-5E2628B46119}"/>
              </a:ext>
            </a:extLst>
          </p:cNvPr>
          <p:cNvPicPr>
            <a:picLocks noChangeAspect="1"/>
          </p:cNvPicPr>
          <p:nvPr/>
        </p:nvPicPr>
        <p:blipFill>
          <a:blip r:embed="rId2"/>
          <a:stretch>
            <a:fillRect/>
          </a:stretch>
        </p:blipFill>
        <p:spPr>
          <a:xfrm>
            <a:off x="7620000" y="0"/>
            <a:ext cx="4572000" cy="6858000"/>
          </a:xfrm>
          <a:prstGeom prst="rect">
            <a:avLst/>
          </a:prstGeom>
        </p:spPr>
      </p:pic>
      <p:pic>
        <p:nvPicPr>
          <p:cNvPr id="4" name="Picture 3">
            <a:extLst>
              <a:ext uri="{FF2B5EF4-FFF2-40B4-BE49-F238E27FC236}">
                <a16:creationId xmlns:a16="http://schemas.microsoft.com/office/drawing/2014/main" id="{50912D37-35BD-43FB-9778-38858EE89E22}"/>
              </a:ext>
            </a:extLst>
          </p:cNvPr>
          <p:cNvPicPr>
            <a:picLocks noChangeAspect="1"/>
          </p:cNvPicPr>
          <p:nvPr/>
        </p:nvPicPr>
        <p:blipFill>
          <a:blip r:embed="rId3"/>
          <a:stretch>
            <a:fillRect/>
          </a:stretch>
        </p:blipFill>
        <p:spPr>
          <a:xfrm>
            <a:off x="-1" y="906419"/>
            <a:ext cx="7582586" cy="5000111"/>
          </a:xfrm>
          <a:prstGeom prst="rect">
            <a:avLst/>
          </a:prstGeom>
        </p:spPr>
      </p:pic>
    </p:spTree>
    <p:extLst>
      <p:ext uri="{BB962C8B-B14F-4D97-AF65-F5344CB8AC3E}">
        <p14:creationId xmlns:p14="http://schemas.microsoft.com/office/powerpoint/2010/main" val="14956629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C82478-72D8-4C30-95D2-D510884CEED9}"/>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F6A4FD76-07ED-441C-910F-A8628D439531}"/>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14891774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C911F-04AB-44D5-8D53-8DA1A4387B17}"/>
              </a:ext>
            </a:extLst>
          </p:cNvPr>
          <p:cNvPicPr>
            <a:picLocks noChangeAspect="1"/>
          </p:cNvPicPr>
          <p:nvPr/>
        </p:nvPicPr>
        <p:blipFill>
          <a:blip r:embed="rId2"/>
          <a:stretch>
            <a:fillRect/>
          </a:stretch>
        </p:blipFill>
        <p:spPr>
          <a:xfrm>
            <a:off x="746812" y="0"/>
            <a:ext cx="4810220" cy="6858000"/>
          </a:xfrm>
          <a:prstGeom prst="rect">
            <a:avLst/>
          </a:prstGeom>
        </p:spPr>
      </p:pic>
      <p:pic>
        <p:nvPicPr>
          <p:cNvPr id="3" name="Picture 2">
            <a:extLst>
              <a:ext uri="{FF2B5EF4-FFF2-40B4-BE49-F238E27FC236}">
                <a16:creationId xmlns:a16="http://schemas.microsoft.com/office/drawing/2014/main" id="{F837CD58-7EA8-4302-9A1F-68061BADA2DC}"/>
              </a:ext>
            </a:extLst>
          </p:cNvPr>
          <p:cNvPicPr>
            <a:picLocks noChangeAspect="1"/>
          </p:cNvPicPr>
          <p:nvPr/>
        </p:nvPicPr>
        <p:blipFill>
          <a:blip r:embed="rId3"/>
          <a:stretch>
            <a:fillRect/>
          </a:stretch>
        </p:blipFill>
        <p:spPr>
          <a:xfrm>
            <a:off x="5811795" y="1393225"/>
            <a:ext cx="6380205" cy="4785154"/>
          </a:xfrm>
          <a:prstGeom prst="rect">
            <a:avLst/>
          </a:prstGeom>
        </p:spPr>
      </p:pic>
    </p:spTree>
    <p:extLst>
      <p:ext uri="{BB962C8B-B14F-4D97-AF65-F5344CB8AC3E}">
        <p14:creationId xmlns:p14="http://schemas.microsoft.com/office/powerpoint/2010/main" val="63913734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B17B0F-1AC4-46A0-94AD-B8D9B86A4D4E}"/>
              </a:ext>
            </a:extLst>
          </p:cNvPr>
          <p:cNvPicPr>
            <a:picLocks noChangeAspect="1"/>
          </p:cNvPicPr>
          <p:nvPr/>
        </p:nvPicPr>
        <p:blipFill>
          <a:blip r:embed="rId2"/>
          <a:stretch>
            <a:fillRect/>
          </a:stretch>
        </p:blipFill>
        <p:spPr>
          <a:xfrm>
            <a:off x="1405758" y="1"/>
            <a:ext cx="9380483" cy="6857999"/>
          </a:xfrm>
          <a:prstGeom prst="rect">
            <a:avLst/>
          </a:prstGeom>
        </p:spPr>
      </p:pic>
    </p:spTree>
    <p:extLst>
      <p:ext uri="{BB962C8B-B14F-4D97-AF65-F5344CB8AC3E}">
        <p14:creationId xmlns:p14="http://schemas.microsoft.com/office/powerpoint/2010/main" val="41737066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71DA24-1E48-4E17-9126-1B2B87C9E7DD}"/>
              </a:ext>
            </a:extLst>
          </p:cNvPr>
          <p:cNvPicPr>
            <a:picLocks noChangeAspect="1"/>
          </p:cNvPicPr>
          <p:nvPr/>
        </p:nvPicPr>
        <p:blipFill rotWithShape="1">
          <a:blip r:embed="rId2"/>
          <a:srcRect b="7387"/>
          <a:stretch/>
        </p:blipFill>
        <p:spPr>
          <a:xfrm>
            <a:off x="-1143000" y="0"/>
            <a:ext cx="14477998" cy="6858000"/>
          </a:xfrm>
          <a:prstGeom prst="rect">
            <a:avLst/>
          </a:prstGeom>
        </p:spPr>
      </p:pic>
    </p:spTree>
    <p:extLst>
      <p:ext uri="{BB962C8B-B14F-4D97-AF65-F5344CB8AC3E}">
        <p14:creationId xmlns:p14="http://schemas.microsoft.com/office/powerpoint/2010/main" val="107327410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9CE8E-98AF-4D13-A7AF-9C2B41A3FC6E}"/>
              </a:ext>
            </a:extLst>
          </p:cNvPr>
          <p:cNvPicPr>
            <a:picLocks noChangeAspect="1"/>
          </p:cNvPicPr>
          <p:nvPr/>
        </p:nvPicPr>
        <p:blipFill>
          <a:blip r:embed="rId2"/>
          <a:stretch>
            <a:fillRect/>
          </a:stretch>
        </p:blipFill>
        <p:spPr>
          <a:xfrm>
            <a:off x="910270" y="0"/>
            <a:ext cx="10371457" cy="6857999"/>
          </a:xfrm>
          <a:prstGeom prst="rect">
            <a:avLst/>
          </a:prstGeom>
        </p:spPr>
      </p:pic>
    </p:spTree>
    <p:extLst>
      <p:ext uri="{BB962C8B-B14F-4D97-AF65-F5344CB8AC3E}">
        <p14:creationId xmlns:p14="http://schemas.microsoft.com/office/powerpoint/2010/main" val="50360882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18EDBC-8A76-4235-AEE2-3D6F9790ED13}"/>
              </a:ext>
            </a:extLst>
          </p:cNvPr>
          <p:cNvSpPr/>
          <p:nvPr/>
        </p:nvSpPr>
        <p:spPr>
          <a:xfrm>
            <a:off x="8161866" y="243512"/>
            <a:ext cx="4030134" cy="6370975"/>
          </a:xfrm>
          <a:prstGeom prst="rect">
            <a:avLst/>
          </a:prstGeom>
        </p:spPr>
        <p:txBody>
          <a:bodyPr wrap="square">
            <a:spAutoFit/>
          </a:bodyPr>
          <a:lstStyle/>
          <a:p>
            <a:r>
              <a:rPr lang="en-US" sz="2400" dirty="0">
                <a:solidFill>
                  <a:schemeClr val="bg1"/>
                </a:solidFill>
              </a:rPr>
              <a:t>I believe in an America that is officially neither Catholic, Protestant nor Jewish; where no public official either requests or accepts instructions on public policy from the Pope, the National Council of Churches or any other ecclesiastical source; where no religious body seeks to impose its will directly or indirectly upon the general populace or the public acts of its officials; and where religious liberty is so indivisible that an act against one church is treated as an act against all.</a:t>
            </a:r>
          </a:p>
        </p:txBody>
      </p:sp>
      <p:pic>
        <p:nvPicPr>
          <p:cNvPr id="3" name="Picture 2">
            <a:extLst>
              <a:ext uri="{FF2B5EF4-FFF2-40B4-BE49-F238E27FC236}">
                <a16:creationId xmlns:a16="http://schemas.microsoft.com/office/drawing/2014/main" id="{07E583C5-F4F4-40A6-B890-F5C1C9DE1CA8}"/>
              </a:ext>
            </a:extLst>
          </p:cNvPr>
          <p:cNvPicPr>
            <a:picLocks noChangeAspect="1"/>
          </p:cNvPicPr>
          <p:nvPr/>
        </p:nvPicPr>
        <p:blipFill>
          <a:blip r:embed="rId2"/>
          <a:stretch>
            <a:fillRect/>
          </a:stretch>
        </p:blipFill>
        <p:spPr>
          <a:xfrm>
            <a:off x="377824" y="920750"/>
            <a:ext cx="7591637" cy="5016500"/>
          </a:xfrm>
          <a:prstGeom prst="rect">
            <a:avLst/>
          </a:prstGeom>
        </p:spPr>
      </p:pic>
    </p:spTree>
    <p:extLst>
      <p:ext uri="{BB962C8B-B14F-4D97-AF65-F5344CB8AC3E}">
        <p14:creationId xmlns:p14="http://schemas.microsoft.com/office/powerpoint/2010/main" val="101189366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box&#10;&#10;Description generated with high confidence">
            <a:extLst>
              <a:ext uri="{FF2B5EF4-FFF2-40B4-BE49-F238E27FC236}">
                <a16:creationId xmlns:a16="http://schemas.microsoft.com/office/drawing/2014/main" id="{7031973A-8869-474E-B90C-A6B5231B9445}"/>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154504098"/>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EC18E2-146E-4644-9665-F7269F95A931}"/>
              </a:ext>
            </a:extLst>
          </p:cNvPr>
          <p:cNvPicPr>
            <a:picLocks noChangeAspect="1"/>
          </p:cNvPicPr>
          <p:nvPr/>
        </p:nvPicPr>
        <p:blipFill>
          <a:blip r:embed="rId2"/>
          <a:stretch>
            <a:fillRect/>
          </a:stretch>
        </p:blipFill>
        <p:spPr>
          <a:xfrm>
            <a:off x="3868" y="0"/>
            <a:ext cx="12184264" cy="6858000"/>
          </a:xfrm>
          <a:prstGeom prst="rect">
            <a:avLst/>
          </a:prstGeom>
        </p:spPr>
      </p:pic>
    </p:spTree>
    <p:extLst>
      <p:ext uri="{BB962C8B-B14F-4D97-AF65-F5344CB8AC3E}">
        <p14:creationId xmlns:p14="http://schemas.microsoft.com/office/powerpoint/2010/main" val="94115369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310C5B-7EFE-4F6A-A51F-16A4404ED5AB}"/>
              </a:ext>
            </a:extLst>
          </p:cNvPr>
          <p:cNvPicPr>
            <a:picLocks noChangeAspect="1"/>
          </p:cNvPicPr>
          <p:nvPr/>
        </p:nvPicPr>
        <p:blipFill>
          <a:blip r:embed="rId2"/>
          <a:stretch>
            <a:fillRect/>
          </a:stretch>
        </p:blipFill>
        <p:spPr>
          <a:xfrm>
            <a:off x="9017" y="-5081"/>
            <a:ext cx="12182983" cy="6863081"/>
          </a:xfrm>
          <a:prstGeom prst="rect">
            <a:avLst/>
          </a:prstGeom>
        </p:spPr>
      </p:pic>
    </p:spTree>
    <p:extLst>
      <p:ext uri="{BB962C8B-B14F-4D97-AF65-F5344CB8AC3E}">
        <p14:creationId xmlns:p14="http://schemas.microsoft.com/office/powerpoint/2010/main" val="358107885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E77A1A-0C27-4F01-82B3-DEF156721EF6}"/>
              </a:ext>
            </a:extLst>
          </p:cNvPr>
          <p:cNvPicPr>
            <a:picLocks noChangeAspect="1"/>
          </p:cNvPicPr>
          <p:nvPr/>
        </p:nvPicPr>
        <p:blipFill>
          <a:blip r:embed="rId2"/>
          <a:stretch>
            <a:fillRect/>
          </a:stretch>
        </p:blipFill>
        <p:spPr>
          <a:xfrm>
            <a:off x="1743567" y="593298"/>
            <a:ext cx="8522601" cy="5671403"/>
          </a:xfrm>
          <a:prstGeom prst="rect">
            <a:avLst/>
          </a:prstGeom>
        </p:spPr>
      </p:pic>
      <p:sp>
        <p:nvSpPr>
          <p:cNvPr id="3" name="Rectangle 2">
            <a:extLst>
              <a:ext uri="{FF2B5EF4-FFF2-40B4-BE49-F238E27FC236}">
                <a16:creationId xmlns:a16="http://schemas.microsoft.com/office/drawing/2014/main" id="{964B3F91-B943-42D2-9476-C615E40F360A}"/>
              </a:ext>
            </a:extLst>
          </p:cNvPr>
          <p:cNvSpPr/>
          <p:nvPr/>
        </p:nvSpPr>
        <p:spPr>
          <a:xfrm rot="19551582">
            <a:off x="-1037941" y="3227745"/>
            <a:ext cx="13963080" cy="5887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2F0382-DF91-401B-B4F8-ABFA29B28534}"/>
              </a:ext>
            </a:extLst>
          </p:cNvPr>
          <p:cNvSpPr txBox="1"/>
          <p:nvPr/>
        </p:nvSpPr>
        <p:spPr>
          <a:xfrm rot="19545239">
            <a:off x="-3601453" y="3595645"/>
            <a:ext cx="18202419" cy="461665"/>
          </a:xfrm>
          <a:prstGeom prst="rect">
            <a:avLst/>
          </a:prstGeom>
          <a:noFill/>
        </p:spPr>
        <p:txBody>
          <a:bodyPr wrap="none" rtlCol="0">
            <a:spAutoFit/>
          </a:bodyPr>
          <a:lstStyle/>
          <a:p>
            <a:r>
              <a:rPr lang="en-US" sz="2400" dirty="0">
                <a:latin typeface="Baskerville Old Face" panose="02020602080505020303" pitchFamily="18" charset="0"/>
              </a:rPr>
              <a:t>CRIME SCENE DO NOT CROSS CRIME SCENE DO NOT CROSS CRIME SCENE DO NOT CROSS CRIME SCENE DO NOT CROSS </a:t>
            </a:r>
          </a:p>
        </p:txBody>
      </p:sp>
      <p:sp>
        <p:nvSpPr>
          <p:cNvPr id="5" name="Rectangle 4">
            <a:extLst>
              <a:ext uri="{FF2B5EF4-FFF2-40B4-BE49-F238E27FC236}">
                <a16:creationId xmlns:a16="http://schemas.microsoft.com/office/drawing/2014/main" id="{B6FB5407-2B3F-4568-92F4-ED108847CF02}"/>
              </a:ext>
            </a:extLst>
          </p:cNvPr>
          <p:cNvSpPr/>
          <p:nvPr/>
        </p:nvSpPr>
        <p:spPr>
          <a:xfrm rot="1957049">
            <a:off x="-910949" y="3113440"/>
            <a:ext cx="13709096" cy="631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TextBox 5">
            <a:extLst>
              <a:ext uri="{FF2B5EF4-FFF2-40B4-BE49-F238E27FC236}">
                <a16:creationId xmlns:a16="http://schemas.microsoft.com/office/drawing/2014/main" id="{F1FA29D8-715C-4966-848F-D6DFED4E50AD}"/>
              </a:ext>
            </a:extLst>
          </p:cNvPr>
          <p:cNvSpPr txBox="1"/>
          <p:nvPr/>
        </p:nvSpPr>
        <p:spPr>
          <a:xfrm rot="1997710">
            <a:off x="-1062411" y="4581933"/>
            <a:ext cx="18202419" cy="461665"/>
          </a:xfrm>
          <a:prstGeom prst="rect">
            <a:avLst/>
          </a:prstGeom>
          <a:noFill/>
        </p:spPr>
        <p:txBody>
          <a:bodyPr wrap="none" rtlCol="0">
            <a:spAutoFit/>
          </a:bodyPr>
          <a:lstStyle/>
          <a:p>
            <a:r>
              <a:rPr lang="en-US" sz="2400" dirty="0">
                <a:latin typeface="Baskerville Old Face" panose="02020602080505020303" pitchFamily="18" charset="0"/>
              </a:rPr>
              <a:t>CRIME SCENE DO NOT CROSS CRIME SCENE DO NOT CROSS CRIME SCENE DO NOT CROSS CRIME SCENE DO NOT CROSS </a:t>
            </a:r>
          </a:p>
        </p:txBody>
      </p:sp>
    </p:spTree>
    <p:extLst>
      <p:ext uri="{BB962C8B-B14F-4D97-AF65-F5344CB8AC3E}">
        <p14:creationId xmlns:p14="http://schemas.microsoft.com/office/powerpoint/2010/main" val="53218716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C27D5-2C4A-42C5-B477-6B04D1DC7463}"/>
              </a:ext>
            </a:extLst>
          </p:cNvPr>
          <p:cNvPicPr>
            <a:picLocks noChangeAspect="1"/>
          </p:cNvPicPr>
          <p:nvPr/>
        </p:nvPicPr>
        <p:blipFill rotWithShape="1">
          <a:blip r:embed="rId2"/>
          <a:srcRect l="39972"/>
          <a:stretch/>
        </p:blipFill>
        <p:spPr>
          <a:xfrm>
            <a:off x="6841065" y="1338262"/>
            <a:ext cx="4459817" cy="4181475"/>
          </a:xfrm>
          <a:prstGeom prst="rect">
            <a:avLst/>
          </a:prstGeom>
        </p:spPr>
      </p:pic>
      <p:pic>
        <p:nvPicPr>
          <p:cNvPr id="3" name="Picture 2">
            <a:extLst>
              <a:ext uri="{FF2B5EF4-FFF2-40B4-BE49-F238E27FC236}">
                <a16:creationId xmlns:a16="http://schemas.microsoft.com/office/drawing/2014/main" id="{C8546EDC-2564-48BE-9114-24A047EFC855}"/>
              </a:ext>
            </a:extLst>
          </p:cNvPr>
          <p:cNvPicPr>
            <a:picLocks noChangeAspect="1"/>
          </p:cNvPicPr>
          <p:nvPr/>
        </p:nvPicPr>
        <p:blipFill>
          <a:blip r:embed="rId3"/>
          <a:stretch>
            <a:fillRect/>
          </a:stretch>
        </p:blipFill>
        <p:spPr>
          <a:xfrm>
            <a:off x="613148" y="1338261"/>
            <a:ext cx="5482852" cy="4181475"/>
          </a:xfrm>
          <a:prstGeom prst="rect">
            <a:avLst/>
          </a:prstGeom>
        </p:spPr>
      </p:pic>
      <p:sp>
        <p:nvSpPr>
          <p:cNvPr id="4" name="TextBox 3">
            <a:extLst>
              <a:ext uri="{FF2B5EF4-FFF2-40B4-BE49-F238E27FC236}">
                <a16:creationId xmlns:a16="http://schemas.microsoft.com/office/drawing/2014/main" id="{43D1109B-687A-4B9D-B5DE-33B345EAE250}"/>
              </a:ext>
            </a:extLst>
          </p:cNvPr>
          <p:cNvSpPr txBox="1"/>
          <p:nvPr/>
        </p:nvSpPr>
        <p:spPr>
          <a:xfrm>
            <a:off x="3707774" y="355600"/>
            <a:ext cx="5490093" cy="646331"/>
          </a:xfrm>
          <a:prstGeom prst="rect">
            <a:avLst/>
          </a:prstGeom>
          <a:noFill/>
        </p:spPr>
        <p:txBody>
          <a:bodyPr wrap="none" rtlCol="0">
            <a:spAutoFit/>
          </a:bodyPr>
          <a:lstStyle/>
          <a:p>
            <a:r>
              <a:rPr lang="en-US" sz="3600" b="1" dirty="0"/>
              <a:t>AMERICANS IN NAME ONLY</a:t>
            </a:r>
          </a:p>
        </p:txBody>
      </p:sp>
      <p:sp>
        <p:nvSpPr>
          <p:cNvPr id="5" name="TextBox 4">
            <a:extLst>
              <a:ext uri="{FF2B5EF4-FFF2-40B4-BE49-F238E27FC236}">
                <a16:creationId xmlns:a16="http://schemas.microsoft.com/office/drawing/2014/main" id="{D7D372E7-61AD-4930-A840-795B21D4C520}"/>
              </a:ext>
            </a:extLst>
          </p:cNvPr>
          <p:cNvSpPr txBox="1"/>
          <p:nvPr/>
        </p:nvSpPr>
        <p:spPr>
          <a:xfrm>
            <a:off x="2290532" y="5856066"/>
            <a:ext cx="2128083" cy="584775"/>
          </a:xfrm>
          <a:prstGeom prst="rect">
            <a:avLst/>
          </a:prstGeom>
          <a:noFill/>
        </p:spPr>
        <p:txBody>
          <a:bodyPr wrap="none" rtlCol="0">
            <a:spAutoFit/>
          </a:bodyPr>
          <a:lstStyle/>
          <a:p>
            <a:r>
              <a:rPr lang="en-US" sz="3200" dirty="0"/>
              <a:t>Jacob Schiff</a:t>
            </a:r>
          </a:p>
        </p:txBody>
      </p:sp>
      <p:sp>
        <p:nvSpPr>
          <p:cNvPr id="6" name="TextBox 5">
            <a:extLst>
              <a:ext uri="{FF2B5EF4-FFF2-40B4-BE49-F238E27FC236}">
                <a16:creationId xmlns:a16="http://schemas.microsoft.com/office/drawing/2014/main" id="{270A12C5-C83F-4FEC-8EF7-8409DBA84D38}"/>
              </a:ext>
            </a:extLst>
          </p:cNvPr>
          <p:cNvSpPr txBox="1"/>
          <p:nvPr/>
        </p:nvSpPr>
        <p:spPr>
          <a:xfrm>
            <a:off x="7654046" y="5856065"/>
            <a:ext cx="2833853" cy="584775"/>
          </a:xfrm>
          <a:prstGeom prst="rect">
            <a:avLst/>
          </a:prstGeom>
          <a:noFill/>
        </p:spPr>
        <p:txBody>
          <a:bodyPr wrap="none" rtlCol="0">
            <a:spAutoFit/>
          </a:bodyPr>
          <a:lstStyle/>
          <a:p>
            <a:r>
              <a:rPr lang="en-US" sz="3200" dirty="0"/>
              <a:t>Alan Greenspan</a:t>
            </a:r>
          </a:p>
        </p:txBody>
      </p:sp>
    </p:spTree>
    <p:extLst>
      <p:ext uri="{BB962C8B-B14F-4D97-AF65-F5344CB8AC3E}">
        <p14:creationId xmlns:p14="http://schemas.microsoft.com/office/powerpoint/2010/main" val="371417167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E4B313-14D5-42EE-A0A1-9902BAB21600}"/>
              </a:ext>
            </a:extLst>
          </p:cNvPr>
          <p:cNvPicPr>
            <a:picLocks noChangeAspect="1"/>
          </p:cNvPicPr>
          <p:nvPr/>
        </p:nvPicPr>
        <p:blipFill>
          <a:blip r:embed="rId2"/>
          <a:stretch>
            <a:fillRect/>
          </a:stretch>
        </p:blipFill>
        <p:spPr>
          <a:xfrm>
            <a:off x="0" y="1"/>
            <a:ext cx="6096000" cy="3429000"/>
          </a:xfrm>
          <a:prstGeom prst="rect">
            <a:avLst/>
          </a:prstGeom>
        </p:spPr>
      </p:pic>
      <p:pic>
        <p:nvPicPr>
          <p:cNvPr id="3" name="Picture 2">
            <a:extLst>
              <a:ext uri="{FF2B5EF4-FFF2-40B4-BE49-F238E27FC236}">
                <a16:creationId xmlns:a16="http://schemas.microsoft.com/office/drawing/2014/main" id="{D0B3AD72-C224-487A-B81C-D4AB3CD5BC75}"/>
              </a:ext>
            </a:extLst>
          </p:cNvPr>
          <p:cNvPicPr>
            <a:picLocks noChangeAspect="1"/>
          </p:cNvPicPr>
          <p:nvPr/>
        </p:nvPicPr>
        <p:blipFill>
          <a:blip r:embed="rId3"/>
          <a:stretch>
            <a:fillRect/>
          </a:stretch>
        </p:blipFill>
        <p:spPr>
          <a:xfrm>
            <a:off x="6096000" y="1"/>
            <a:ext cx="6076950" cy="3429000"/>
          </a:xfrm>
          <a:prstGeom prst="rect">
            <a:avLst/>
          </a:prstGeom>
        </p:spPr>
      </p:pic>
      <p:pic>
        <p:nvPicPr>
          <p:cNvPr id="4" name="Picture 3">
            <a:extLst>
              <a:ext uri="{FF2B5EF4-FFF2-40B4-BE49-F238E27FC236}">
                <a16:creationId xmlns:a16="http://schemas.microsoft.com/office/drawing/2014/main" id="{F19D8CCE-5F25-40AB-8C1A-3B7073BC6508}"/>
              </a:ext>
            </a:extLst>
          </p:cNvPr>
          <p:cNvPicPr>
            <a:picLocks noChangeAspect="1"/>
          </p:cNvPicPr>
          <p:nvPr/>
        </p:nvPicPr>
        <p:blipFill>
          <a:blip r:embed="rId4"/>
          <a:stretch>
            <a:fillRect/>
          </a:stretch>
        </p:blipFill>
        <p:spPr>
          <a:xfrm>
            <a:off x="-1" y="3429000"/>
            <a:ext cx="6095999" cy="3428999"/>
          </a:xfrm>
          <a:prstGeom prst="rect">
            <a:avLst/>
          </a:prstGeom>
        </p:spPr>
      </p:pic>
      <p:pic>
        <p:nvPicPr>
          <p:cNvPr id="5" name="Picture 4">
            <a:extLst>
              <a:ext uri="{FF2B5EF4-FFF2-40B4-BE49-F238E27FC236}">
                <a16:creationId xmlns:a16="http://schemas.microsoft.com/office/drawing/2014/main" id="{CD8D6CBB-6479-4BDA-BDA8-E05F593DC00A}"/>
              </a:ext>
            </a:extLst>
          </p:cNvPr>
          <p:cNvPicPr>
            <a:picLocks noChangeAspect="1"/>
          </p:cNvPicPr>
          <p:nvPr/>
        </p:nvPicPr>
        <p:blipFill>
          <a:blip r:embed="rId5"/>
          <a:stretch>
            <a:fillRect/>
          </a:stretch>
        </p:blipFill>
        <p:spPr>
          <a:xfrm>
            <a:off x="6095998" y="3428997"/>
            <a:ext cx="6076952" cy="3429001"/>
          </a:xfrm>
          <a:prstGeom prst="rect">
            <a:avLst/>
          </a:prstGeom>
        </p:spPr>
      </p:pic>
    </p:spTree>
    <p:extLst>
      <p:ext uri="{BB962C8B-B14F-4D97-AF65-F5344CB8AC3E}">
        <p14:creationId xmlns:p14="http://schemas.microsoft.com/office/powerpoint/2010/main" val="210764477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4920D9-528F-427E-8A33-3DF932179F46}"/>
              </a:ext>
            </a:extLst>
          </p:cNvPr>
          <p:cNvPicPr>
            <a:picLocks noChangeAspect="1"/>
          </p:cNvPicPr>
          <p:nvPr/>
        </p:nvPicPr>
        <p:blipFill>
          <a:blip r:embed="rId2"/>
          <a:stretch>
            <a:fillRect/>
          </a:stretch>
        </p:blipFill>
        <p:spPr>
          <a:xfrm>
            <a:off x="0" y="1131358"/>
            <a:ext cx="6096000" cy="4324350"/>
          </a:xfrm>
          <a:prstGeom prst="rect">
            <a:avLst/>
          </a:prstGeom>
        </p:spPr>
      </p:pic>
      <p:pic>
        <p:nvPicPr>
          <p:cNvPr id="3" name="Picture 2">
            <a:extLst>
              <a:ext uri="{FF2B5EF4-FFF2-40B4-BE49-F238E27FC236}">
                <a16:creationId xmlns:a16="http://schemas.microsoft.com/office/drawing/2014/main" id="{3389ABE9-BC89-4274-9F60-DDB68905CEFB}"/>
              </a:ext>
            </a:extLst>
          </p:cNvPr>
          <p:cNvPicPr>
            <a:picLocks noChangeAspect="1"/>
          </p:cNvPicPr>
          <p:nvPr/>
        </p:nvPicPr>
        <p:blipFill>
          <a:blip r:embed="rId3"/>
          <a:stretch>
            <a:fillRect/>
          </a:stretch>
        </p:blipFill>
        <p:spPr>
          <a:xfrm>
            <a:off x="6096000" y="1131358"/>
            <a:ext cx="6096000" cy="4324350"/>
          </a:xfrm>
          <a:prstGeom prst="rect">
            <a:avLst/>
          </a:prstGeom>
        </p:spPr>
      </p:pic>
    </p:spTree>
    <p:extLst>
      <p:ext uri="{BB962C8B-B14F-4D97-AF65-F5344CB8AC3E}">
        <p14:creationId xmlns:p14="http://schemas.microsoft.com/office/powerpoint/2010/main" val="308268057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8127C-8516-48BF-B983-6E08E2599F5B}"/>
              </a:ext>
            </a:extLst>
          </p:cNvPr>
          <p:cNvSpPr/>
          <p:nvPr/>
        </p:nvSpPr>
        <p:spPr>
          <a:xfrm>
            <a:off x="5652831" y="915595"/>
            <a:ext cx="6096000" cy="5262979"/>
          </a:xfrm>
          <a:prstGeom prst="rect">
            <a:avLst/>
          </a:prstGeom>
        </p:spPr>
        <p:txBody>
          <a:bodyPr>
            <a:spAutoFit/>
          </a:bodyPr>
          <a:lstStyle/>
          <a:p>
            <a:r>
              <a:rPr lang="en-US" sz="2800" dirty="0">
                <a:solidFill>
                  <a:srgbClr val="FFFF00"/>
                </a:solidFill>
              </a:rPr>
              <a:t>All the great nations, including the United States, were war-weary, devastated, and mourning their dead. Peace was the great universal desire. Thus, when it was proposed by Woodrow Wilson to set up a ‘League of Nations’ to ensure peace; all the great nations jumped on that bandwagon without even stopping to read the fine print in that insurance policy. — Myron Fagan, The Illuminati and the Council on Foreign Relations, Taped lecture.</a:t>
            </a:r>
          </a:p>
        </p:txBody>
      </p:sp>
      <p:pic>
        <p:nvPicPr>
          <p:cNvPr id="3" name="Picture 2">
            <a:extLst>
              <a:ext uri="{FF2B5EF4-FFF2-40B4-BE49-F238E27FC236}">
                <a16:creationId xmlns:a16="http://schemas.microsoft.com/office/drawing/2014/main" id="{22BE81BA-3F86-46EA-B3DF-9980CCFBFFEA}"/>
              </a:ext>
            </a:extLst>
          </p:cNvPr>
          <p:cNvPicPr>
            <a:picLocks noChangeAspect="1"/>
          </p:cNvPicPr>
          <p:nvPr/>
        </p:nvPicPr>
        <p:blipFill>
          <a:blip r:embed="rId2"/>
          <a:stretch>
            <a:fillRect/>
          </a:stretch>
        </p:blipFill>
        <p:spPr>
          <a:xfrm>
            <a:off x="443169" y="553093"/>
            <a:ext cx="4820809" cy="6020015"/>
          </a:xfrm>
          <a:prstGeom prst="rect">
            <a:avLst/>
          </a:prstGeom>
        </p:spPr>
      </p:pic>
    </p:spTree>
    <p:extLst>
      <p:ext uri="{BB962C8B-B14F-4D97-AF65-F5344CB8AC3E}">
        <p14:creationId xmlns:p14="http://schemas.microsoft.com/office/powerpoint/2010/main" val="30468447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CBD61-D98B-4918-9B6A-20A425D827EF}"/>
              </a:ext>
            </a:extLst>
          </p:cNvPr>
          <p:cNvPicPr>
            <a:picLocks noChangeAspect="1"/>
          </p:cNvPicPr>
          <p:nvPr/>
        </p:nvPicPr>
        <p:blipFill>
          <a:blip r:embed="rId2"/>
          <a:stretch>
            <a:fillRect/>
          </a:stretch>
        </p:blipFill>
        <p:spPr>
          <a:xfrm>
            <a:off x="7293429" y="0"/>
            <a:ext cx="4898571" cy="6858000"/>
          </a:xfrm>
          <a:prstGeom prst="rect">
            <a:avLst/>
          </a:prstGeom>
        </p:spPr>
      </p:pic>
      <p:pic>
        <p:nvPicPr>
          <p:cNvPr id="3" name="Picture 2">
            <a:extLst>
              <a:ext uri="{FF2B5EF4-FFF2-40B4-BE49-F238E27FC236}">
                <a16:creationId xmlns:a16="http://schemas.microsoft.com/office/drawing/2014/main" id="{9192ABD3-FC04-43F4-A848-73BDDED14487}"/>
              </a:ext>
            </a:extLst>
          </p:cNvPr>
          <p:cNvPicPr>
            <a:picLocks noChangeAspect="1"/>
          </p:cNvPicPr>
          <p:nvPr/>
        </p:nvPicPr>
        <p:blipFill>
          <a:blip r:embed="rId3"/>
          <a:stretch>
            <a:fillRect/>
          </a:stretch>
        </p:blipFill>
        <p:spPr>
          <a:xfrm>
            <a:off x="0" y="0"/>
            <a:ext cx="6901132" cy="6858000"/>
          </a:xfrm>
          <a:prstGeom prst="rect">
            <a:avLst/>
          </a:prstGeom>
        </p:spPr>
      </p:pic>
    </p:spTree>
    <p:extLst>
      <p:ext uri="{BB962C8B-B14F-4D97-AF65-F5344CB8AC3E}">
        <p14:creationId xmlns:p14="http://schemas.microsoft.com/office/powerpoint/2010/main" val="35739421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1D8FD-FAC9-41E2-A69C-3F9D9415579E}"/>
              </a:ext>
            </a:extLst>
          </p:cNvPr>
          <p:cNvPicPr>
            <a:picLocks noChangeAspect="1"/>
          </p:cNvPicPr>
          <p:nvPr/>
        </p:nvPicPr>
        <p:blipFill>
          <a:blip r:embed="rId2"/>
          <a:stretch>
            <a:fillRect/>
          </a:stretch>
        </p:blipFill>
        <p:spPr>
          <a:xfrm>
            <a:off x="433644" y="0"/>
            <a:ext cx="4731480" cy="5780330"/>
          </a:xfrm>
          <a:prstGeom prst="rect">
            <a:avLst/>
          </a:prstGeom>
        </p:spPr>
      </p:pic>
      <p:sp>
        <p:nvSpPr>
          <p:cNvPr id="4" name="TextBox 3">
            <a:extLst>
              <a:ext uri="{FF2B5EF4-FFF2-40B4-BE49-F238E27FC236}">
                <a16:creationId xmlns:a16="http://schemas.microsoft.com/office/drawing/2014/main" id="{F025FAAB-8757-4667-A28A-17EA27E446A8}"/>
              </a:ext>
            </a:extLst>
          </p:cNvPr>
          <p:cNvSpPr txBox="1"/>
          <p:nvPr/>
        </p:nvSpPr>
        <p:spPr>
          <a:xfrm>
            <a:off x="0" y="6030097"/>
            <a:ext cx="6396495" cy="584775"/>
          </a:xfrm>
          <a:prstGeom prst="rect">
            <a:avLst/>
          </a:prstGeom>
          <a:noFill/>
        </p:spPr>
        <p:txBody>
          <a:bodyPr wrap="none" rtlCol="0">
            <a:spAutoFit/>
          </a:bodyPr>
          <a:lstStyle/>
          <a:p>
            <a:r>
              <a:rPr lang="en-US" sz="3200" dirty="0"/>
              <a:t>Woodrow Wilson’s League of Nations</a:t>
            </a:r>
          </a:p>
        </p:txBody>
      </p:sp>
      <p:pic>
        <p:nvPicPr>
          <p:cNvPr id="5" name="Picture 4">
            <a:extLst>
              <a:ext uri="{FF2B5EF4-FFF2-40B4-BE49-F238E27FC236}">
                <a16:creationId xmlns:a16="http://schemas.microsoft.com/office/drawing/2014/main" id="{F1C619AF-D186-422D-993C-1F34345C0796}"/>
              </a:ext>
            </a:extLst>
          </p:cNvPr>
          <p:cNvPicPr>
            <a:picLocks noChangeAspect="1"/>
          </p:cNvPicPr>
          <p:nvPr/>
        </p:nvPicPr>
        <p:blipFill>
          <a:blip r:embed="rId3"/>
          <a:stretch>
            <a:fillRect/>
          </a:stretch>
        </p:blipFill>
        <p:spPr>
          <a:xfrm>
            <a:off x="6396494" y="-129746"/>
            <a:ext cx="5674013" cy="6858000"/>
          </a:xfrm>
          <a:prstGeom prst="rect">
            <a:avLst/>
          </a:prstGeom>
        </p:spPr>
      </p:pic>
    </p:spTree>
    <p:extLst>
      <p:ext uri="{BB962C8B-B14F-4D97-AF65-F5344CB8AC3E}">
        <p14:creationId xmlns:p14="http://schemas.microsoft.com/office/powerpoint/2010/main" val="402009021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2448</TotalTime>
  <Words>358</Words>
  <Application>Microsoft Office PowerPoint</Application>
  <PresentationFormat>Widescreen</PresentationFormat>
  <Paragraphs>14</Paragraphs>
  <Slides>29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Algerian</vt:lpstr>
      <vt:lpstr>Arial</vt:lpstr>
      <vt:lpstr>Baskerville Old Face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cp:lastModifiedBy>
  <cp:revision>76</cp:revision>
  <dcterms:created xsi:type="dcterms:W3CDTF">2018-02-12T22:21:07Z</dcterms:created>
  <dcterms:modified xsi:type="dcterms:W3CDTF">2018-02-25T03:06:18Z</dcterms:modified>
</cp:coreProperties>
</file>