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39" d="100"/>
          <a:sy n="39" d="100"/>
        </p:scale>
        <p:origin x="48"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2/16/2018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2/16/2018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2/16/2018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2/16/2018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2/16/2018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2/16/2018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2/16/2018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2/16/2018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2/16/2018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2/16/2018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2/16/2018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2/16/2018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8a">
            <a:hlinkClick r:id="" action="ppaction://media"/>
            <a:extLst>
              <a:ext uri="{FF2B5EF4-FFF2-40B4-BE49-F238E27FC236}">
                <a16:creationId xmlns:a16="http://schemas.microsoft.com/office/drawing/2014/main" id="{EA94D271-7C47-488D-BA65-14B1C43CDB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1585" y="1649299"/>
            <a:ext cx="609600" cy="609600"/>
          </a:xfrm>
          <a:prstGeom prst="rect">
            <a:avLst/>
          </a:prstGeom>
        </p:spPr>
      </p:pic>
      <p:pic>
        <p:nvPicPr>
          <p:cNvPr id="4" name="Picture 3">
            <a:extLst>
              <a:ext uri="{FF2B5EF4-FFF2-40B4-BE49-F238E27FC236}">
                <a16:creationId xmlns:a16="http://schemas.microsoft.com/office/drawing/2014/main" id="{6B5290F2-60C3-4074-9D8C-DEBDB89D0E2F}"/>
              </a:ext>
            </a:extLst>
          </p:cNvPr>
          <p:cNvPicPr>
            <a:picLocks noChangeAspect="1"/>
          </p:cNvPicPr>
          <p:nvPr/>
        </p:nvPicPr>
        <p:blipFill>
          <a:blip r:embed="rId5"/>
          <a:stretch>
            <a:fillRect/>
          </a:stretch>
        </p:blipFill>
        <p:spPr>
          <a:xfrm>
            <a:off x="0" y="-45720"/>
            <a:ext cx="12246430" cy="7099069"/>
          </a:xfrm>
          <a:prstGeom prst="rect">
            <a:avLst/>
          </a:prstGeom>
        </p:spPr>
      </p:pic>
      <p:sp>
        <p:nvSpPr>
          <p:cNvPr id="2" name="Title 1">
            <a:extLst>
              <a:ext uri="{FF2B5EF4-FFF2-40B4-BE49-F238E27FC236}">
                <a16:creationId xmlns:a16="http://schemas.microsoft.com/office/drawing/2014/main" id="{2D0E5C54-8D11-4091-957E-69B662FED057}"/>
              </a:ext>
            </a:extLst>
          </p:cNvPr>
          <p:cNvSpPr>
            <a:spLocks noGrp="1"/>
          </p:cNvSpPr>
          <p:nvPr>
            <p:ph type="ctrTitle"/>
          </p:nvPr>
        </p:nvSpPr>
        <p:spPr/>
        <p:txBody>
          <a:bodyPr/>
          <a:lstStyle/>
          <a:p>
            <a:r>
              <a:rPr lang="en-US" dirty="0">
                <a:solidFill>
                  <a:schemeClr val="bg1"/>
                </a:solidFill>
              </a:rPr>
              <a:t>Behind the Door </a:t>
            </a:r>
            <a:r>
              <a:rPr lang="en-US" dirty="0" err="1">
                <a:solidFill>
                  <a:schemeClr val="bg1"/>
                </a:solidFill>
              </a:rPr>
              <a:t>pt</a:t>
            </a:r>
            <a:r>
              <a:rPr lang="en-US" dirty="0">
                <a:solidFill>
                  <a:schemeClr val="bg1"/>
                </a:solidFill>
              </a:rPr>
              <a:t> 8:</a:t>
            </a:r>
          </a:p>
        </p:txBody>
      </p:sp>
      <p:sp>
        <p:nvSpPr>
          <p:cNvPr id="3" name="Subtitle 2">
            <a:extLst>
              <a:ext uri="{FF2B5EF4-FFF2-40B4-BE49-F238E27FC236}">
                <a16:creationId xmlns:a16="http://schemas.microsoft.com/office/drawing/2014/main" id="{F8D27C34-6CB8-42EB-9608-C85A5DD8A4B5}"/>
              </a:ext>
            </a:extLst>
          </p:cNvPr>
          <p:cNvSpPr>
            <a:spLocks noGrp="1"/>
          </p:cNvSpPr>
          <p:nvPr>
            <p:ph type="subTitle" idx="1"/>
          </p:nvPr>
        </p:nvSpPr>
        <p:spPr/>
        <p:txBody>
          <a:bodyPr>
            <a:normAutofit/>
          </a:bodyPr>
          <a:lstStyle/>
          <a:p>
            <a:r>
              <a:rPr lang="en-US" sz="4000" dirty="0">
                <a:solidFill>
                  <a:schemeClr val="bg1"/>
                </a:solidFill>
              </a:rPr>
              <a:t>1798… Payback! Pastor Bill Hughes</a:t>
            </a:r>
          </a:p>
        </p:txBody>
      </p:sp>
    </p:spTree>
    <p:extLst>
      <p:ext uri="{BB962C8B-B14F-4D97-AF65-F5344CB8AC3E}">
        <p14:creationId xmlns:p14="http://schemas.microsoft.com/office/powerpoint/2010/main" val="6388434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47352F-0616-4BFB-9D1E-BD2704F46597}"/>
              </a:ext>
            </a:extLst>
          </p:cNvPr>
          <p:cNvPicPr>
            <a:picLocks noChangeAspect="1"/>
          </p:cNvPicPr>
          <p:nvPr/>
        </p:nvPicPr>
        <p:blipFill rotWithShape="1">
          <a:blip r:embed="rId2"/>
          <a:srcRect b="14594"/>
          <a:stretch/>
        </p:blipFill>
        <p:spPr>
          <a:xfrm>
            <a:off x="-764470" y="0"/>
            <a:ext cx="14549074" cy="8155459"/>
          </a:xfrm>
          <a:prstGeom prst="rect">
            <a:avLst/>
          </a:prstGeom>
        </p:spPr>
      </p:pic>
      <p:sp>
        <p:nvSpPr>
          <p:cNvPr id="3" name="TextBox 2">
            <a:extLst>
              <a:ext uri="{FF2B5EF4-FFF2-40B4-BE49-F238E27FC236}">
                <a16:creationId xmlns:a16="http://schemas.microsoft.com/office/drawing/2014/main" id="{7AB02949-CDB7-4A74-81E4-A7E2A5032D3F}"/>
              </a:ext>
            </a:extLst>
          </p:cNvPr>
          <p:cNvSpPr txBox="1"/>
          <p:nvPr/>
        </p:nvSpPr>
        <p:spPr>
          <a:xfrm>
            <a:off x="177113" y="3759253"/>
            <a:ext cx="11837773" cy="2862322"/>
          </a:xfrm>
          <a:prstGeom prst="rect">
            <a:avLst/>
          </a:prstGeom>
          <a:noFill/>
        </p:spPr>
        <p:txBody>
          <a:bodyPr wrap="square" rtlCol="0">
            <a:spAutoFit/>
          </a:bodyPr>
          <a:lstStyle/>
          <a:p>
            <a:r>
              <a:rPr lang="en-US" sz="3600" b="1" dirty="0"/>
              <a:t>One Day = One Year (Ezekiel 4:6: “thou shalt bear the iniquity of the house of Judah </a:t>
            </a:r>
            <a:r>
              <a:rPr lang="en-US" sz="3600" b="1" dirty="0">
                <a:solidFill>
                  <a:srgbClr val="FF0000"/>
                </a:solidFill>
              </a:rPr>
              <a:t>forty days: I have appointed thee each day for a year</a:t>
            </a:r>
            <a:r>
              <a:rPr lang="en-US" sz="3600" b="1" dirty="0"/>
              <a:t>”—see also Numbers 14:34: “After the number of the days in which ye searched the land, even </a:t>
            </a:r>
            <a:r>
              <a:rPr lang="en-US" sz="3600" b="1" dirty="0">
                <a:solidFill>
                  <a:srgbClr val="FF0000"/>
                </a:solidFill>
              </a:rPr>
              <a:t>forty days, each day for a year. </a:t>
            </a:r>
            <a:r>
              <a:rPr lang="en-US" sz="3600" b="1" dirty="0"/>
              <a:t>. .”)</a:t>
            </a:r>
          </a:p>
        </p:txBody>
      </p:sp>
    </p:spTree>
    <p:extLst>
      <p:ext uri="{BB962C8B-B14F-4D97-AF65-F5344CB8AC3E}">
        <p14:creationId xmlns:p14="http://schemas.microsoft.com/office/powerpoint/2010/main" val="338479795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4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mountain&#10;&#10;Description generated with high confidence">
            <a:extLst>
              <a:ext uri="{FF2B5EF4-FFF2-40B4-BE49-F238E27FC236}">
                <a16:creationId xmlns:a16="http://schemas.microsoft.com/office/drawing/2014/main" id="{ACAA477A-FB4F-4D4B-B774-AF00573B1ED7}"/>
              </a:ext>
            </a:extLst>
          </p:cNvPr>
          <p:cNvPicPr>
            <a:picLocks noChangeAspect="1"/>
          </p:cNvPicPr>
          <p:nvPr/>
        </p:nvPicPr>
        <p:blipFill rotWithShape="1">
          <a:blip r:embed="rId2"/>
          <a:srcRect t="18261" r="1" b="1"/>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62618"/>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17F139-CE7C-488E-BBE5-F262E333B450}"/>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7293685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6DCB54-B547-4E15-8E6E-D72FA131AC30}"/>
              </a:ext>
            </a:extLst>
          </p:cNvPr>
          <p:cNvPicPr>
            <a:picLocks noChangeAspect="1"/>
          </p:cNvPicPr>
          <p:nvPr/>
        </p:nvPicPr>
        <p:blipFill>
          <a:blip r:embed="rId2"/>
          <a:stretch>
            <a:fillRect/>
          </a:stretch>
        </p:blipFill>
        <p:spPr>
          <a:xfrm>
            <a:off x="1" y="-43249"/>
            <a:ext cx="12192000" cy="6901249"/>
          </a:xfrm>
          <a:prstGeom prst="rect">
            <a:avLst/>
          </a:prstGeom>
        </p:spPr>
      </p:pic>
    </p:spTree>
    <p:extLst>
      <p:ext uri="{BB962C8B-B14F-4D97-AF65-F5344CB8AC3E}">
        <p14:creationId xmlns:p14="http://schemas.microsoft.com/office/powerpoint/2010/main" val="26283150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D5AEE-D31A-4BEC-BD3A-2663A7D9CC3B}"/>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602703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41EBE8-608C-4B00-91A8-091421260D85}"/>
              </a:ext>
            </a:extLst>
          </p:cNvPr>
          <p:cNvPicPr>
            <a:picLocks noChangeAspect="1"/>
          </p:cNvPicPr>
          <p:nvPr/>
        </p:nvPicPr>
        <p:blipFill>
          <a:blip r:embed="rId2"/>
          <a:stretch>
            <a:fillRect/>
          </a:stretch>
        </p:blipFill>
        <p:spPr>
          <a:xfrm>
            <a:off x="0" y="1"/>
            <a:ext cx="8127999" cy="6857999"/>
          </a:xfrm>
          <a:prstGeom prst="rect">
            <a:avLst/>
          </a:prstGeom>
        </p:spPr>
      </p:pic>
      <p:sp>
        <p:nvSpPr>
          <p:cNvPr id="3" name="TextBox 2">
            <a:extLst>
              <a:ext uri="{FF2B5EF4-FFF2-40B4-BE49-F238E27FC236}">
                <a16:creationId xmlns:a16="http://schemas.microsoft.com/office/drawing/2014/main" id="{7389CC9F-B4A0-419D-B624-1B2C0E119B0F}"/>
              </a:ext>
            </a:extLst>
          </p:cNvPr>
          <p:cNvSpPr txBox="1"/>
          <p:nvPr/>
        </p:nvSpPr>
        <p:spPr>
          <a:xfrm>
            <a:off x="8127998" y="0"/>
            <a:ext cx="4064001" cy="6555641"/>
          </a:xfrm>
          <a:prstGeom prst="rect">
            <a:avLst/>
          </a:prstGeom>
          <a:noFill/>
        </p:spPr>
        <p:txBody>
          <a:bodyPr wrap="square" rtlCol="0">
            <a:spAutoFit/>
          </a:bodyPr>
          <a:lstStyle/>
          <a:p>
            <a:r>
              <a:rPr lang="en-US" sz="2800" dirty="0">
                <a:solidFill>
                  <a:srgbClr val="FF0000"/>
                </a:solidFill>
              </a:rPr>
              <a:t>Protestants were tortured and  slaughtered mercilessly during the Dark Ages. Killed for believing the Bible as it reads and not as the priests would choose to interpret. Over the 1260 period, the Catholic Church murdered 50 million (that is the lower estimates of sources) individuals total, including millions of Protestants across Europe</a:t>
            </a:r>
          </a:p>
        </p:txBody>
      </p:sp>
    </p:spTree>
    <p:extLst>
      <p:ext uri="{BB962C8B-B14F-4D97-AF65-F5344CB8AC3E}">
        <p14:creationId xmlns:p14="http://schemas.microsoft.com/office/powerpoint/2010/main" val="286797341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7FE1B-0663-4F82-BF6D-471EBC911086}"/>
              </a:ext>
            </a:extLst>
          </p:cNvPr>
          <p:cNvPicPr>
            <a:picLocks noChangeAspect="1"/>
          </p:cNvPicPr>
          <p:nvPr/>
        </p:nvPicPr>
        <p:blipFill>
          <a:blip r:embed="rId2"/>
          <a:stretch>
            <a:fillRect/>
          </a:stretch>
        </p:blipFill>
        <p:spPr>
          <a:xfrm>
            <a:off x="1" y="0"/>
            <a:ext cx="12192000" cy="6857999"/>
          </a:xfrm>
          <a:prstGeom prst="rect">
            <a:avLst/>
          </a:prstGeom>
        </p:spPr>
      </p:pic>
      <p:sp>
        <p:nvSpPr>
          <p:cNvPr id="3" name="TextBox 2">
            <a:extLst>
              <a:ext uri="{FF2B5EF4-FFF2-40B4-BE49-F238E27FC236}">
                <a16:creationId xmlns:a16="http://schemas.microsoft.com/office/drawing/2014/main" id="{BD9D0C73-B42A-4CF2-A42A-5E641B6705A0}"/>
              </a:ext>
            </a:extLst>
          </p:cNvPr>
          <p:cNvSpPr txBox="1"/>
          <p:nvPr/>
        </p:nvSpPr>
        <p:spPr>
          <a:xfrm>
            <a:off x="4777540" y="34506"/>
            <a:ext cx="7006143" cy="954107"/>
          </a:xfrm>
          <a:prstGeom prst="rect">
            <a:avLst/>
          </a:prstGeom>
          <a:noFill/>
        </p:spPr>
        <p:txBody>
          <a:bodyPr wrap="square" rtlCol="0">
            <a:spAutoFit/>
          </a:bodyPr>
          <a:lstStyle/>
          <a:p>
            <a:r>
              <a:rPr lang="en-US" sz="2800" dirty="0">
                <a:solidFill>
                  <a:schemeClr val="bg1"/>
                </a:solidFill>
              </a:rPr>
              <a:t>General Berthier of Napoleon’s French Military  deposes the Pope in  1798</a:t>
            </a:r>
          </a:p>
        </p:txBody>
      </p:sp>
    </p:spTree>
    <p:extLst>
      <p:ext uri="{BB962C8B-B14F-4D97-AF65-F5344CB8AC3E}">
        <p14:creationId xmlns:p14="http://schemas.microsoft.com/office/powerpoint/2010/main" val="191374830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EBDFF7-8C1F-4E52-9222-C620BBAF0A25}"/>
              </a:ext>
            </a:extLst>
          </p:cNvPr>
          <p:cNvPicPr>
            <a:picLocks noChangeAspect="1"/>
          </p:cNvPicPr>
          <p:nvPr/>
        </p:nvPicPr>
        <p:blipFill>
          <a:blip r:embed="rId2"/>
          <a:stretch>
            <a:fillRect/>
          </a:stretch>
        </p:blipFill>
        <p:spPr>
          <a:xfrm>
            <a:off x="0" y="1938993"/>
            <a:ext cx="12191999" cy="4919008"/>
          </a:xfrm>
          <a:prstGeom prst="rect">
            <a:avLst/>
          </a:prstGeom>
        </p:spPr>
      </p:pic>
      <p:sp>
        <p:nvSpPr>
          <p:cNvPr id="3" name="TextBox 2">
            <a:extLst>
              <a:ext uri="{FF2B5EF4-FFF2-40B4-BE49-F238E27FC236}">
                <a16:creationId xmlns:a16="http://schemas.microsoft.com/office/drawing/2014/main" id="{77B5BE0B-AC2A-43C7-8612-30B18B1636D6}"/>
              </a:ext>
            </a:extLst>
          </p:cNvPr>
          <p:cNvSpPr txBox="1"/>
          <p:nvPr/>
        </p:nvSpPr>
        <p:spPr>
          <a:xfrm>
            <a:off x="1" y="0"/>
            <a:ext cx="12191999" cy="1938992"/>
          </a:xfrm>
          <a:prstGeom prst="rect">
            <a:avLst/>
          </a:prstGeom>
          <a:noFill/>
        </p:spPr>
        <p:txBody>
          <a:bodyPr wrap="square" rtlCol="0">
            <a:spAutoFit/>
          </a:bodyPr>
          <a:lstStyle/>
          <a:p>
            <a:r>
              <a:rPr lang="en-US" sz="2400" dirty="0">
                <a:latin typeface="Arial Rounded MT Bold" panose="020F0704030504030204" pitchFamily="34" charset="0"/>
              </a:rPr>
              <a:t>Saint Bartholomew's Day Massacre in Paris France, spreading to the countryside cost the lives of 70,000 Huguenots (Protestants). Catholics deceived the hopeful Huguenots that peace would be met between the 2 parties, but under this pretense, the bell tolled at the midnight hour giving the signal for the Catholics of France to murder the Protestants in their sleep (August 24, 1572)</a:t>
            </a:r>
          </a:p>
        </p:txBody>
      </p:sp>
    </p:spTree>
    <p:extLst>
      <p:ext uri="{BB962C8B-B14F-4D97-AF65-F5344CB8AC3E}">
        <p14:creationId xmlns:p14="http://schemas.microsoft.com/office/powerpoint/2010/main" val="49760016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A3473A-9C8E-418F-B8C5-71A384FB3837}"/>
              </a:ext>
            </a:extLst>
          </p:cNvPr>
          <p:cNvPicPr>
            <a:picLocks noChangeAspect="1"/>
          </p:cNvPicPr>
          <p:nvPr/>
        </p:nvPicPr>
        <p:blipFill>
          <a:blip r:embed="rId2"/>
          <a:stretch>
            <a:fillRect/>
          </a:stretch>
        </p:blipFill>
        <p:spPr>
          <a:xfrm>
            <a:off x="772584" y="0"/>
            <a:ext cx="4972050" cy="6858000"/>
          </a:xfrm>
          <a:prstGeom prst="rect">
            <a:avLst/>
          </a:prstGeom>
        </p:spPr>
      </p:pic>
      <p:pic>
        <p:nvPicPr>
          <p:cNvPr id="3" name="Picture 2">
            <a:extLst>
              <a:ext uri="{FF2B5EF4-FFF2-40B4-BE49-F238E27FC236}">
                <a16:creationId xmlns:a16="http://schemas.microsoft.com/office/drawing/2014/main" id="{9180F90E-2B58-4FA6-A0B9-16525C9A92EC}"/>
              </a:ext>
            </a:extLst>
          </p:cNvPr>
          <p:cNvPicPr>
            <a:picLocks noChangeAspect="1"/>
          </p:cNvPicPr>
          <p:nvPr/>
        </p:nvPicPr>
        <p:blipFill>
          <a:blip r:embed="rId3"/>
          <a:stretch>
            <a:fillRect/>
          </a:stretch>
        </p:blipFill>
        <p:spPr>
          <a:xfrm>
            <a:off x="7150346" y="0"/>
            <a:ext cx="4465101" cy="6858000"/>
          </a:xfrm>
          <a:prstGeom prst="rect">
            <a:avLst/>
          </a:prstGeom>
        </p:spPr>
      </p:pic>
    </p:spTree>
    <p:extLst>
      <p:ext uri="{BB962C8B-B14F-4D97-AF65-F5344CB8AC3E}">
        <p14:creationId xmlns:p14="http://schemas.microsoft.com/office/powerpoint/2010/main" val="117122252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9A6539-E458-43D7-B52B-EA682AD87F95}"/>
              </a:ext>
            </a:extLst>
          </p:cNvPr>
          <p:cNvPicPr>
            <a:picLocks noChangeAspect="1"/>
          </p:cNvPicPr>
          <p:nvPr/>
        </p:nvPicPr>
        <p:blipFill>
          <a:blip r:embed="rId2"/>
          <a:stretch>
            <a:fillRect/>
          </a:stretch>
        </p:blipFill>
        <p:spPr>
          <a:xfrm>
            <a:off x="0" y="0"/>
            <a:ext cx="6096000" cy="6857999"/>
          </a:xfrm>
          <a:prstGeom prst="rect">
            <a:avLst/>
          </a:prstGeom>
        </p:spPr>
      </p:pic>
      <p:pic>
        <p:nvPicPr>
          <p:cNvPr id="3" name="Picture 2">
            <a:extLst>
              <a:ext uri="{FF2B5EF4-FFF2-40B4-BE49-F238E27FC236}">
                <a16:creationId xmlns:a16="http://schemas.microsoft.com/office/drawing/2014/main" id="{54E03F2F-7861-4B18-9D1F-F6F299CC42A8}"/>
              </a:ext>
            </a:extLst>
          </p:cNvPr>
          <p:cNvPicPr>
            <a:picLocks noChangeAspect="1"/>
          </p:cNvPicPr>
          <p:nvPr/>
        </p:nvPicPr>
        <p:blipFill>
          <a:blip r:embed="rId3"/>
          <a:stretch>
            <a:fillRect/>
          </a:stretch>
        </p:blipFill>
        <p:spPr>
          <a:xfrm>
            <a:off x="6022700" y="0"/>
            <a:ext cx="6169300" cy="6858000"/>
          </a:xfrm>
          <a:prstGeom prst="rect">
            <a:avLst/>
          </a:prstGeom>
        </p:spPr>
      </p:pic>
    </p:spTree>
    <p:extLst>
      <p:ext uri="{BB962C8B-B14F-4D97-AF65-F5344CB8AC3E}">
        <p14:creationId xmlns:p14="http://schemas.microsoft.com/office/powerpoint/2010/main" val="118581272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person&#10;&#10;Description generated with very high confidence">
            <a:extLst>
              <a:ext uri="{FF2B5EF4-FFF2-40B4-BE49-F238E27FC236}">
                <a16:creationId xmlns:a16="http://schemas.microsoft.com/office/drawing/2014/main" id="{B0A5FEFB-7AB9-4B35-8A2E-CFF25A83D242}"/>
              </a:ext>
            </a:extLst>
          </p:cNvPr>
          <p:cNvPicPr>
            <a:picLocks noChangeAspect="1"/>
          </p:cNvPicPr>
          <p:nvPr/>
        </p:nvPicPr>
        <p:blipFill rotWithShape="1">
          <a:blip r:embed="rId2"/>
          <a:srcRect l="18337" r="2108" b="1"/>
          <a:stretch/>
        </p:blipFill>
        <p:spPr>
          <a:xfrm>
            <a:off x="20" y="10"/>
            <a:ext cx="12191980" cy="6857990"/>
          </a:xfrm>
          <a:prstGeom prst="rect">
            <a:avLst/>
          </a:prstGeom>
        </p:spPr>
      </p:pic>
    </p:spTree>
    <p:extLst>
      <p:ext uri="{BB962C8B-B14F-4D97-AF65-F5344CB8AC3E}">
        <p14:creationId xmlns:p14="http://schemas.microsoft.com/office/powerpoint/2010/main" val="3748311422"/>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1F3B9C-DD2E-475D-9CDA-617FF7DD5FA7}"/>
              </a:ext>
            </a:extLst>
          </p:cNvPr>
          <p:cNvPicPr>
            <a:picLocks noChangeAspect="1"/>
          </p:cNvPicPr>
          <p:nvPr/>
        </p:nvPicPr>
        <p:blipFill>
          <a:blip r:embed="rId2"/>
          <a:stretch>
            <a:fillRect/>
          </a:stretch>
        </p:blipFill>
        <p:spPr>
          <a:xfrm>
            <a:off x="962186" y="0"/>
            <a:ext cx="10267627" cy="6858000"/>
          </a:xfrm>
          <a:prstGeom prst="rect">
            <a:avLst/>
          </a:prstGeom>
        </p:spPr>
      </p:pic>
    </p:spTree>
    <p:extLst>
      <p:ext uri="{BB962C8B-B14F-4D97-AF65-F5344CB8AC3E}">
        <p14:creationId xmlns:p14="http://schemas.microsoft.com/office/powerpoint/2010/main" val="204764046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4FF5D-B9D4-4087-9790-8392C73C1193}"/>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40701950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718815-5A3E-4AFE-8DEF-7312EC1B1C8C}"/>
              </a:ext>
            </a:extLst>
          </p:cNvPr>
          <p:cNvPicPr>
            <a:picLocks noChangeAspect="1"/>
          </p:cNvPicPr>
          <p:nvPr/>
        </p:nvPicPr>
        <p:blipFill>
          <a:blip r:embed="rId2"/>
          <a:stretch>
            <a:fillRect/>
          </a:stretch>
        </p:blipFill>
        <p:spPr>
          <a:xfrm>
            <a:off x="465319" y="0"/>
            <a:ext cx="5280691" cy="6858000"/>
          </a:xfrm>
          <a:prstGeom prst="rect">
            <a:avLst/>
          </a:prstGeom>
        </p:spPr>
      </p:pic>
      <p:pic>
        <p:nvPicPr>
          <p:cNvPr id="3" name="Picture 2">
            <a:extLst>
              <a:ext uri="{FF2B5EF4-FFF2-40B4-BE49-F238E27FC236}">
                <a16:creationId xmlns:a16="http://schemas.microsoft.com/office/drawing/2014/main" id="{EA46B91C-BBA1-496D-8944-ADC98A7DD80A}"/>
              </a:ext>
            </a:extLst>
          </p:cNvPr>
          <p:cNvPicPr>
            <a:picLocks noChangeAspect="1"/>
          </p:cNvPicPr>
          <p:nvPr/>
        </p:nvPicPr>
        <p:blipFill>
          <a:blip r:embed="rId3"/>
          <a:stretch>
            <a:fillRect/>
          </a:stretch>
        </p:blipFill>
        <p:spPr>
          <a:xfrm>
            <a:off x="6710110" y="0"/>
            <a:ext cx="4954905" cy="6858000"/>
          </a:xfrm>
          <a:prstGeom prst="rect">
            <a:avLst/>
          </a:prstGeom>
        </p:spPr>
      </p:pic>
    </p:spTree>
    <p:extLst>
      <p:ext uri="{BB962C8B-B14F-4D97-AF65-F5344CB8AC3E}">
        <p14:creationId xmlns:p14="http://schemas.microsoft.com/office/powerpoint/2010/main" val="182694036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3154E5-A374-4C04-BD71-FB77963FB6F3}"/>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98202560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50B47F-2588-4498-94DD-8ACD7476E014}"/>
              </a:ext>
            </a:extLst>
          </p:cNvPr>
          <p:cNvPicPr>
            <a:picLocks noChangeAspect="1"/>
          </p:cNvPicPr>
          <p:nvPr/>
        </p:nvPicPr>
        <p:blipFill>
          <a:blip r:embed="rId2"/>
          <a:stretch>
            <a:fillRect/>
          </a:stretch>
        </p:blipFill>
        <p:spPr>
          <a:xfrm>
            <a:off x="856338" y="0"/>
            <a:ext cx="4020977" cy="6858000"/>
          </a:xfrm>
          <a:prstGeom prst="rect">
            <a:avLst/>
          </a:prstGeom>
        </p:spPr>
      </p:pic>
      <p:pic>
        <p:nvPicPr>
          <p:cNvPr id="3" name="Picture 2">
            <a:extLst>
              <a:ext uri="{FF2B5EF4-FFF2-40B4-BE49-F238E27FC236}">
                <a16:creationId xmlns:a16="http://schemas.microsoft.com/office/drawing/2014/main" id="{A61F1220-EA95-4427-8374-48EE586915F4}"/>
              </a:ext>
            </a:extLst>
          </p:cNvPr>
          <p:cNvPicPr>
            <a:picLocks noChangeAspect="1"/>
          </p:cNvPicPr>
          <p:nvPr/>
        </p:nvPicPr>
        <p:blipFill>
          <a:blip r:embed="rId3"/>
          <a:stretch>
            <a:fillRect/>
          </a:stretch>
        </p:blipFill>
        <p:spPr>
          <a:xfrm>
            <a:off x="6574161" y="0"/>
            <a:ext cx="4352277" cy="5313405"/>
          </a:xfrm>
          <a:prstGeom prst="rect">
            <a:avLst/>
          </a:prstGeom>
        </p:spPr>
      </p:pic>
      <p:sp>
        <p:nvSpPr>
          <p:cNvPr id="4" name="TextBox 3">
            <a:extLst>
              <a:ext uri="{FF2B5EF4-FFF2-40B4-BE49-F238E27FC236}">
                <a16:creationId xmlns:a16="http://schemas.microsoft.com/office/drawing/2014/main" id="{21E86245-17DC-4C7A-AF2A-95879698A210}"/>
              </a:ext>
            </a:extLst>
          </p:cNvPr>
          <p:cNvSpPr txBox="1"/>
          <p:nvPr/>
        </p:nvSpPr>
        <p:spPr>
          <a:xfrm>
            <a:off x="6732150" y="5888223"/>
            <a:ext cx="4036298" cy="584775"/>
          </a:xfrm>
          <a:prstGeom prst="rect">
            <a:avLst/>
          </a:prstGeom>
          <a:noFill/>
        </p:spPr>
        <p:txBody>
          <a:bodyPr wrap="none" rtlCol="0">
            <a:spAutoFit/>
          </a:bodyPr>
          <a:lstStyle/>
          <a:p>
            <a:r>
              <a:rPr lang="en-US" sz="3200" dirty="0"/>
              <a:t>King Louis XV of France</a:t>
            </a:r>
          </a:p>
        </p:txBody>
      </p:sp>
    </p:spTree>
    <p:extLst>
      <p:ext uri="{BB962C8B-B14F-4D97-AF65-F5344CB8AC3E}">
        <p14:creationId xmlns:p14="http://schemas.microsoft.com/office/powerpoint/2010/main" val="415275574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FD1D97-6E92-4D29-AA94-65632B050721}"/>
              </a:ext>
            </a:extLst>
          </p:cNvPr>
          <p:cNvPicPr>
            <a:picLocks noChangeAspect="1"/>
          </p:cNvPicPr>
          <p:nvPr/>
        </p:nvPicPr>
        <p:blipFill>
          <a:blip r:embed="rId2"/>
          <a:stretch>
            <a:fillRect/>
          </a:stretch>
        </p:blipFill>
        <p:spPr>
          <a:xfrm>
            <a:off x="237694" y="0"/>
            <a:ext cx="3987113" cy="5585254"/>
          </a:xfrm>
          <a:prstGeom prst="rect">
            <a:avLst/>
          </a:prstGeom>
        </p:spPr>
      </p:pic>
      <p:sp>
        <p:nvSpPr>
          <p:cNvPr id="4" name="TextBox 3">
            <a:extLst>
              <a:ext uri="{FF2B5EF4-FFF2-40B4-BE49-F238E27FC236}">
                <a16:creationId xmlns:a16="http://schemas.microsoft.com/office/drawing/2014/main" id="{1AF2DBB9-C7DB-4674-8AA5-2D11EFC8B6C3}"/>
              </a:ext>
            </a:extLst>
          </p:cNvPr>
          <p:cNvSpPr txBox="1"/>
          <p:nvPr/>
        </p:nvSpPr>
        <p:spPr>
          <a:xfrm>
            <a:off x="148050" y="5854357"/>
            <a:ext cx="4076757" cy="584775"/>
          </a:xfrm>
          <a:prstGeom prst="rect">
            <a:avLst/>
          </a:prstGeom>
          <a:noFill/>
        </p:spPr>
        <p:txBody>
          <a:bodyPr wrap="none" rtlCol="0">
            <a:spAutoFit/>
          </a:bodyPr>
          <a:lstStyle/>
          <a:p>
            <a:r>
              <a:rPr lang="en-US" sz="3200" dirty="0"/>
              <a:t>King Charles III of Spain</a:t>
            </a:r>
          </a:p>
        </p:txBody>
      </p:sp>
      <p:pic>
        <p:nvPicPr>
          <p:cNvPr id="5" name="Picture 4">
            <a:extLst>
              <a:ext uri="{FF2B5EF4-FFF2-40B4-BE49-F238E27FC236}">
                <a16:creationId xmlns:a16="http://schemas.microsoft.com/office/drawing/2014/main" id="{15ADC6D4-CCC1-41DE-B6C3-AB4BCF7E5435}"/>
              </a:ext>
            </a:extLst>
          </p:cNvPr>
          <p:cNvPicPr>
            <a:picLocks noChangeAspect="1"/>
          </p:cNvPicPr>
          <p:nvPr/>
        </p:nvPicPr>
        <p:blipFill>
          <a:blip r:embed="rId3"/>
          <a:stretch>
            <a:fillRect/>
          </a:stretch>
        </p:blipFill>
        <p:spPr>
          <a:xfrm>
            <a:off x="4916072" y="-13972"/>
            <a:ext cx="7275928" cy="5571282"/>
          </a:xfrm>
          <a:prstGeom prst="rect">
            <a:avLst/>
          </a:prstGeom>
        </p:spPr>
      </p:pic>
      <p:sp>
        <p:nvSpPr>
          <p:cNvPr id="6" name="TextBox 5">
            <a:extLst>
              <a:ext uri="{FF2B5EF4-FFF2-40B4-BE49-F238E27FC236}">
                <a16:creationId xmlns:a16="http://schemas.microsoft.com/office/drawing/2014/main" id="{DDB93707-CD1F-4D9B-8A6E-E3E5579B7EC8}"/>
              </a:ext>
            </a:extLst>
          </p:cNvPr>
          <p:cNvSpPr txBox="1"/>
          <p:nvPr/>
        </p:nvSpPr>
        <p:spPr>
          <a:xfrm>
            <a:off x="4570439" y="5669690"/>
            <a:ext cx="7967193" cy="954107"/>
          </a:xfrm>
          <a:prstGeom prst="rect">
            <a:avLst/>
          </a:prstGeom>
          <a:noFill/>
        </p:spPr>
        <p:txBody>
          <a:bodyPr wrap="square" rtlCol="0">
            <a:spAutoFit/>
          </a:bodyPr>
          <a:lstStyle/>
          <a:p>
            <a:r>
              <a:rPr lang="en-US" sz="2800" i="1" dirty="0"/>
              <a:t>The Marquis of Pombal</a:t>
            </a:r>
            <a:r>
              <a:rPr lang="en-US" sz="2800" dirty="0"/>
              <a:t>, who oversaw the suppression of the Jesuits in Portugal and its empire </a:t>
            </a:r>
          </a:p>
        </p:txBody>
      </p:sp>
    </p:spTree>
    <p:extLst>
      <p:ext uri="{BB962C8B-B14F-4D97-AF65-F5344CB8AC3E}">
        <p14:creationId xmlns:p14="http://schemas.microsoft.com/office/powerpoint/2010/main" val="42730864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A15DF-E040-4F06-AECB-31C25CC487D3}"/>
              </a:ext>
            </a:extLst>
          </p:cNvPr>
          <p:cNvPicPr>
            <a:picLocks noChangeAspect="1"/>
          </p:cNvPicPr>
          <p:nvPr/>
        </p:nvPicPr>
        <p:blipFill>
          <a:blip r:embed="rId2"/>
          <a:stretch>
            <a:fillRect/>
          </a:stretch>
        </p:blipFill>
        <p:spPr>
          <a:xfrm>
            <a:off x="1663073" y="0"/>
            <a:ext cx="8865855" cy="6858000"/>
          </a:xfrm>
          <a:prstGeom prst="rect">
            <a:avLst/>
          </a:prstGeom>
        </p:spPr>
      </p:pic>
    </p:spTree>
    <p:extLst>
      <p:ext uri="{BB962C8B-B14F-4D97-AF65-F5344CB8AC3E}">
        <p14:creationId xmlns:p14="http://schemas.microsoft.com/office/powerpoint/2010/main" val="20119508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B1EF96-354D-4EDB-9DBA-10EAB99CB0C9}"/>
              </a:ext>
            </a:extLst>
          </p:cNvPr>
          <p:cNvPicPr>
            <a:picLocks noChangeAspect="1"/>
          </p:cNvPicPr>
          <p:nvPr/>
        </p:nvPicPr>
        <p:blipFill>
          <a:blip r:embed="rId2"/>
          <a:stretch>
            <a:fillRect/>
          </a:stretch>
        </p:blipFill>
        <p:spPr>
          <a:xfrm>
            <a:off x="925660" y="0"/>
            <a:ext cx="3868343" cy="5758249"/>
          </a:xfrm>
          <a:prstGeom prst="rect">
            <a:avLst/>
          </a:prstGeom>
        </p:spPr>
      </p:pic>
      <p:sp>
        <p:nvSpPr>
          <p:cNvPr id="3" name="TextBox 2">
            <a:extLst>
              <a:ext uri="{FF2B5EF4-FFF2-40B4-BE49-F238E27FC236}">
                <a16:creationId xmlns:a16="http://schemas.microsoft.com/office/drawing/2014/main" id="{E6C6F053-A90D-446E-9A7D-3BFDDF56E36F}"/>
              </a:ext>
            </a:extLst>
          </p:cNvPr>
          <p:cNvSpPr txBox="1"/>
          <p:nvPr/>
        </p:nvSpPr>
        <p:spPr>
          <a:xfrm>
            <a:off x="278771" y="6005383"/>
            <a:ext cx="5162119" cy="523220"/>
          </a:xfrm>
          <a:prstGeom prst="rect">
            <a:avLst/>
          </a:prstGeom>
          <a:noFill/>
        </p:spPr>
        <p:txBody>
          <a:bodyPr wrap="none" rtlCol="0">
            <a:spAutoFit/>
          </a:bodyPr>
          <a:lstStyle/>
          <a:p>
            <a:r>
              <a:rPr lang="en-US" sz="2800" dirty="0"/>
              <a:t>Manuel Pinto de Fonseca of Malta</a:t>
            </a:r>
          </a:p>
        </p:txBody>
      </p:sp>
      <p:pic>
        <p:nvPicPr>
          <p:cNvPr id="4" name="Picture 3">
            <a:extLst>
              <a:ext uri="{FF2B5EF4-FFF2-40B4-BE49-F238E27FC236}">
                <a16:creationId xmlns:a16="http://schemas.microsoft.com/office/drawing/2014/main" id="{7BDC1B7B-0975-4F3B-8AE1-D3AB46B4D0DA}"/>
              </a:ext>
            </a:extLst>
          </p:cNvPr>
          <p:cNvPicPr>
            <a:picLocks noChangeAspect="1"/>
          </p:cNvPicPr>
          <p:nvPr/>
        </p:nvPicPr>
        <p:blipFill>
          <a:blip r:embed="rId3"/>
          <a:stretch>
            <a:fillRect/>
          </a:stretch>
        </p:blipFill>
        <p:spPr>
          <a:xfrm>
            <a:off x="7397999" y="-1"/>
            <a:ext cx="4155080" cy="5758249"/>
          </a:xfrm>
          <a:prstGeom prst="rect">
            <a:avLst/>
          </a:prstGeom>
        </p:spPr>
      </p:pic>
      <p:sp>
        <p:nvSpPr>
          <p:cNvPr id="5" name="TextBox 4">
            <a:extLst>
              <a:ext uri="{FF2B5EF4-FFF2-40B4-BE49-F238E27FC236}">
                <a16:creationId xmlns:a16="http://schemas.microsoft.com/office/drawing/2014/main" id="{BE097540-251A-4E88-B840-E39A229CA8B8}"/>
              </a:ext>
            </a:extLst>
          </p:cNvPr>
          <p:cNvSpPr txBox="1"/>
          <p:nvPr/>
        </p:nvSpPr>
        <p:spPr>
          <a:xfrm>
            <a:off x="8095642" y="6005383"/>
            <a:ext cx="2759794" cy="523220"/>
          </a:xfrm>
          <a:prstGeom prst="rect">
            <a:avLst/>
          </a:prstGeom>
          <a:noFill/>
        </p:spPr>
        <p:txBody>
          <a:bodyPr wrap="none" rtlCol="0">
            <a:spAutoFit/>
          </a:bodyPr>
          <a:lstStyle/>
          <a:p>
            <a:r>
              <a:rPr lang="en-US" sz="2800" dirty="0"/>
              <a:t>Pope Clement XIII</a:t>
            </a:r>
          </a:p>
        </p:txBody>
      </p:sp>
    </p:spTree>
    <p:extLst>
      <p:ext uri="{BB962C8B-B14F-4D97-AF65-F5344CB8AC3E}">
        <p14:creationId xmlns:p14="http://schemas.microsoft.com/office/powerpoint/2010/main" val="294103780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63C812-8E52-433F-B026-4B09D8CBDCB3}"/>
              </a:ext>
            </a:extLst>
          </p:cNvPr>
          <p:cNvPicPr>
            <a:picLocks noChangeAspect="1"/>
          </p:cNvPicPr>
          <p:nvPr/>
        </p:nvPicPr>
        <p:blipFill>
          <a:blip r:embed="rId2"/>
          <a:stretch>
            <a:fillRect/>
          </a:stretch>
        </p:blipFill>
        <p:spPr>
          <a:xfrm>
            <a:off x="649243" y="0"/>
            <a:ext cx="5046021" cy="6858000"/>
          </a:xfrm>
          <a:prstGeom prst="rect">
            <a:avLst/>
          </a:prstGeom>
        </p:spPr>
      </p:pic>
      <p:pic>
        <p:nvPicPr>
          <p:cNvPr id="3" name="Picture 2">
            <a:extLst>
              <a:ext uri="{FF2B5EF4-FFF2-40B4-BE49-F238E27FC236}">
                <a16:creationId xmlns:a16="http://schemas.microsoft.com/office/drawing/2014/main" id="{A926CCAE-159C-4C64-B11B-81FD09A01EFA}"/>
              </a:ext>
            </a:extLst>
          </p:cNvPr>
          <p:cNvPicPr>
            <a:picLocks noChangeAspect="1"/>
          </p:cNvPicPr>
          <p:nvPr/>
        </p:nvPicPr>
        <p:blipFill>
          <a:blip r:embed="rId3"/>
          <a:stretch>
            <a:fillRect/>
          </a:stretch>
        </p:blipFill>
        <p:spPr>
          <a:xfrm>
            <a:off x="7040434" y="0"/>
            <a:ext cx="4278356" cy="5658471"/>
          </a:xfrm>
          <a:prstGeom prst="rect">
            <a:avLst/>
          </a:prstGeom>
        </p:spPr>
      </p:pic>
      <p:sp>
        <p:nvSpPr>
          <p:cNvPr id="4" name="TextBox 3">
            <a:extLst>
              <a:ext uri="{FF2B5EF4-FFF2-40B4-BE49-F238E27FC236}">
                <a16:creationId xmlns:a16="http://schemas.microsoft.com/office/drawing/2014/main" id="{C5E88A5C-DB3A-4784-A4F6-A3CBE44D0BBE}"/>
              </a:ext>
            </a:extLst>
          </p:cNvPr>
          <p:cNvSpPr txBox="1"/>
          <p:nvPr/>
        </p:nvSpPr>
        <p:spPr>
          <a:xfrm>
            <a:off x="7250366" y="6030097"/>
            <a:ext cx="3858492" cy="523220"/>
          </a:xfrm>
          <a:prstGeom prst="rect">
            <a:avLst/>
          </a:prstGeom>
          <a:noFill/>
        </p:spPr>
        <p:txBody>
          <a:bodyPr wrap="none" rtlCol="0">
            <a:spAutoFit/>
          </a:bodyPr>
          <a:lstStyle/>
          <a:p>
            <a:r>
              <a:rPr lang="en-US" sz="2800" dirty="0"/>
              <a:t>Pope Clement XIII’s Tomb</a:t>
            </a:r>
          </a:p>
        </p:txBody>
      </p:sp>
    </p:spTree>
    <p:extLst>
      <p:ext uri="{BB962C8B-B14F-4D97-AF65-F5344CB8AC3E}">
        <p14:creationId xmlns:p14="http://schemas.microsoft.com/office/powerpoint/2010/main" val="349853066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DAB240-4DA8-4DFD-8D81-0B23D5B5F2C3}"/>
              </a:ext>
            </a:extLst>
          </p:cNvPr>
          <p:cNvPicPr>
            <a:picLocks noChangeAspect="1"/>
          </p:cNvPicPr>
          <p:nvPr/>
        </p:nvPicPr>
        <p:blipFill>
          <a:blip r:embed="rId2"/>
          <a:stretch>
            <a:fillRect/>
          </a:stretch>
        </p:blipFill>
        <p:spPr>
          <a:xfrm>
            <a:off x="546950" y="-26054"/>
            <a:ext cx="4464488" cy="6884053"/>
          </a:xfrm>
          <a:prstGeom prst="rect">
            <a:avLst/>
          </a:prstGeom>
        </p:spPr>
      </p:pic>
      <p:pic>
        <p:nvPicPr>
          <p:cNvPr id="3" name="Picture 2">
            <a:extLst>
              <a:ext uri="{FF2B5EF4-FFF2-40B4-BE49-F238E27FC236}">
                <a16:creationId xmlns:a16="http://schemas.microsoft.com/office/drawing/2014/main" id="{6E5F1F71-E88E-437F-A70F-1B2088A6D8DA}"/>
              </a:ext>
            </a:extLst>
          </p:cNvPr>
          <p:cNvPicPr>
            <a:picLocks noChangeAspect="1"/>
          </p:cNvPicPr>
          <p:nvPr/>
        </p:nvPicPr>
        <p:blipFill rotWithShape="1">
          <a:blip r:embed="rId3"/>
          <a:srcRect l="21545" r="24318"/>
          <a:stretch/>
        </p:blipFill>
        <p:spPr>
          <a:xfrm>
            <a:off x="5566390" y="-26053"/>
            <a:ext cx="6625610" cy="6884053"/>
          </a:xfrm>
          <a:prstGeom prst="rect">
            <a:avLst/>
          </a:prstGeom>
        </p:spPr>
      </p:pic>
    </p:spTree>
    <p:extLst>
      <p:ext uri="{BB962C8B-B14F-4D97-AF65-F5344CB8AC3E}">
        <p14:creationId xmlns:p14="http://schemas.microsoft.com/office/powerpoint/2010/main" val="110628682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FEBC59-D26C-4DD9-B018-03B11E73BC44}"/>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24228212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B87663-7040-47BE-9EC0-A13FA7C0229A}"/>
              </a:ext>
            </a:extLst>
          </p:cNvPr>
          <p:cNvPicPr>
            <a:picLocks noChangeAspect="1"/>
          </p:cNvPicPr>
          <p:nvPr/>
        </p:nvPicPr>
        <p:blipFill>
          <a:blip r:embed="rId2"/>
          <a:stretch>
            <a:fillRect/>
          </a:stretch>
        </p:blipFill>
        <p:spPr>
          <a:xfrm>
            <a:off x="684482" y="0"/>
            <a:ext cx="4153091" cy="5881816"/>
          </a:xfrm>
          <a:prstGeom prst="rect">
            <a:avLst/>
          </a:prstGeom>
        </p:spPr>
      </p:pic>
      <p:sp>
        <p:nvSpPr>
          <p:cNvPr id="3" name="TextBox 2">
            <a:extLst>
              <a:ext uri="{FF2B5EF4-FFF2-40B4-BE49-F238E27FC236}">
                <a16:creationId xmlns:a16="http://schemas.microsoft.com/office/drawing/2014/main" id="{A770CAD0-7B75-44ED-820B-6059F79C8612}"/>
              </a:ext>
            </a:extLst>
          </p:cNvPr>
          <p:cNvSpPr txBox="1"/>
          <p:nvPr/>
        </p:nvSpPr>
        <p:spPr>
          <a:xfrm>
            <a:off x="1369107" y="6137072"/>
            <a:ext cx="2783839" cy="523220"/>
          </a:xfrm>
          <a:prstGeom prst="rect">
            <a:avLst/>
          </a:prstGeom>
          <a:noFill/>
        </p:spPr>
        <p:txBody>
          <a:bodyPr wrap="none" rtlCol="0">
            <a:spAutoFit/>
          </a:bodyPr>
          <a:lstStyle/>
          <a:p>
            <a:r>
              <a:rPr lang="en-US" sz="2800" dirty="0"/>
              <a:t>Pope Clement XIV</a:t>
            </a:r>
          </a:p>
        </p:txBody>
      </p:sp>
      <p:pic>
        <p:nvPicPr>
          <p:cNvPr id="4" name="Picture 3">
            <a:extLst>
              <a:ext uri="{FF2B5EF4-FFF2-40B4-BE49-F238E27FC236}">
                <a16:creationId xmlns:a16="http://schemas.microsoft.com/office/drawing/2014/main" id="{1DEF647F-1494-4AE0-A7BC-1718B589CF91}"/>
              </a:ext>
            </a:extLst>
          </p:cNvPr>
          <p:cNvPicPr>
            <a:picLocks noChangeAspect="1"/>
          </p:cNvPicPr>
          <p:nvPr/>
        </p:nvPicPr>
        <p:blipFill>
          <a:blip r:embed="rId3"/>
          <a:stretch>
            <a:fillRect/>
          </a:stretch>
        </p:blipFill>
        <p:spPr>
          <a:xfrm>
            <a:off x="5625702" y="0"/>
            <a:ext cx="5881816" cy="5881816"/>
          </a:xfrm>
          <a:prstGeom prst="rect">
            <a:avLst/>
          </a:prstGeom>
        </p:spPr>
      </p:pic>
      <p:sp>
        <p:nvSpPr>
          <p:cNvPr id="5" name="TextBox 4">
            <a:extLst>
              <a:ext uri="{FF2B5EF4-FFF2-40B4-BE49-F238E27FC236}">
                <a16:creationId xmlns:a16="http://schemas.microsoft.com/office/drawing/2014/main" id="{C5671D20-1D13-4903-A8A6-39F1517017D9}"/>
              </a:ext>
            </a:extLst>
          </p:cNvPr>
          <p:cNvSpPr txBox="1"/>
          <p:nvPr/>
        </p:nvSpPr>
        <p:spPr>
          <a:xfrm>
            <a:off x="5298528" y="5859628"/>
            <a:ext cx="6536164" cy="954107"/>
          </a:xfrm>
          <a:prstGeom prst="rect">
            <a:avLst/>
          </a:prstGeom>
          <a:noFill/>
        </p:spPr>
        <p:txBody>
          <a:bodyPr wrap="square" rtlCol="0">
            <a:spAutoFit/>
          </a:bodyPr>
          <a:lstStyle/>
          <a:p>
            <a:pPr algn="ctr"/>
            <a:r>
              <a:rPr lang="en-US" sz="2800" dirty="0"/>
              <a:t>Pope Clement XIV poisoned in 1774… By who? I wonder…</a:t>
            </a:r>
          </a:p>
        </p:txBody>
      </p:sp>
    </p:spTree>
    <p:extLst>
      <p:ext uri="{BB962C8B-B14F-4D97-AF65-F5344CB8AC3E}">
        <p14:creationId xmlns:p14="http://schemas.microsoft.com/office/powerpoint/2010/main" val="132574064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778804-9DEC-4C8F-AEF4-7ED2FBEA6ADE}"/>
              </a:ext>
            </a:extLst>
          </p:cNvPr>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408680947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A92AF3-3BDF-456A-8E56-8E0CA630753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538934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F37C22-4FCD-4753-AF05-5DD73018D52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604187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0DE62B-6123-4A49-B185-4A4313D4705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754877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A76DF-4A37-46D6-B5A4-76354E40B6A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6303589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30EA39-0BEA-445E-997C-A4CDEF90610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529898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35AAE5-67E0-4E56-BC96-124B5E177029}"/>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87737532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2203</TotalTime>
  <Words>271</Words>
  <Application>Microsoft Office PowerPoint</Application>
  <PresentationFormat>Widescreen</PresentationFormat>
  <Paragraphs>14</Paragraphs>
  <Slides>31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Arial Rounded MT Bold</vt:lpstr>
      <vt:lpstr>Calibri</vt:lpstr>
      <vt:lpstr>Calibri Light</vt:lpstr>
      <vt:lpstr>Office Theme</vt:lpstr>
      <vt:lpstr>Behind the Door pt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dc:title>
  <dc:creator>Kody</dc:creator>
  <cp:lastModifiedBy>Kody</cp:lastModifiedBy>
  <cp:revision>56</cp:revision>
  <dcterms:created xsi:type="dcterms:W3CDTF">2018-02-11T16:01:17Z</dcterms:created>
  <dcterms:modified xsi:type="dcterms:W3CDTF">2018-02-17T00:04:49Z</dcterms:modified>
</cp:coreProperties>
</file>