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0" r:id="rId7"/>
    <p:sldId id="261" r:id="rId8"/>
    <p:sldId id="262" r:id="rId9"/>
    <p:sldId id="263" r:id="rId10"/>
    <p:sldId id="264" r:id="rId11"/>
    <p:sldId id="265" r:id="rId12"/>
    <p:sldId id="267" r:id="rId13"/>
    <p:sldId id="270" r:id="rId14"/>
    <p:sldId id="268" r:id="rId15"/>
    <p:sldId id="269"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1" d="100"/>
          <a:sy n="41" d="100"/>
        </p:scale>
        <p:origin x="-74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1EF50-D6CA-4EE3-A374-F94583A5B245}"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2D08D-2454-49C4-9658-062086668F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1EF50-D6CA-4EE3-A374-F94583A5B245}"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2D08D-2454-49C4-9658-062086668F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1EF50-D6CA-4EE3-A374-F94583A5B245}"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2D08D-2454-49C4-9658-062086668F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1EF50-D6CA-4EE3-A374-F94583A5B245}"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2D08D-2454-49C4-9658-062086668F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1EF50-D6CA-4EE3-A374-F94583A5B245}" type="datetimeFigureOut">
              <a:rPr lang="en-US" smtClean="0"/>
              <a:pPr/>
              <a:t>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2D08D-2454-49C4-9658-062086668F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1EF50-D6CA-4EE3-A374-F94583A5B245}" type="datetimeFigureOut">
              <a:rPr lang="en-US" smtClean="0"/>
              <a:pPr/>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2D08D-2454-49C4-9658-062086668F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1EF50-D6CA-4EE3-A374-F94583A5B245}" type="datetimeFigureOut">
              <a:rPr lang="en-US" smtClean="0"/>
              <a:pPr/>
              <a:t>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42D08D-2454-49C4-9658-062086668F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1EF50-D6CA-4EE3-A374-F94583A5B245}" type="datetimeFigureOut">
              <a:rPr lang="en-US" smtClean="0"/>
              <a:pPr/>
              <a:t>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42D08D-2454-49C4-9658-062086668F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1EF50-D6CA-4EE3-A374-F94583A5B245}" type="datetimeFigureOut">
              <a:rPr lang="en-US" smtClean="0"/>
              <a:pPr/>
              <a:t>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42D08D-2454-49C4-9658-062086668F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1EF50-D6CA-4EE3-A374-F94583A5B245}" type="datetimeFigureOut">
              <a:rPr lang="en-US" smtClean="0"/>
              <a:pPr/>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2D08D-2454-49C4-9658-062086668F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1EF50-D6CA-4EE3-A374-F94583A5B245}" type="datetimeFigureOut">
              <a:rPr lang="en-US" smtClean="0"/>
              <a:pPr/>
              <a:t>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2D08D-2454-49C4-9658-062086668F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1EF50-D6CA-4EE3-A374-F94583A5B245}" type="datetimeFigureOut">
              <a:rPr lang="en-US" smtClean="0"/>
              <a:pPr/>
              <a:t>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2D08D-2454-49C4-9658-062086668F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u="sng" dirty="0" smtClean="0">
                <a:solidFill>
                  <a:srgbClr val="FF0000"/>
                </a:solidFill>
              </a:rPr>
              <a:t>Ezekiel, pt. 15</a:t>
            </a:r>
            <a:endParaRPr lang="en-US" sz="6000" u="sng" dirty="0">
              <a:solidFill>
                <a:srgbClr val="FF0000"/>
              </a:solidFill>
            </a:endParaRPr>
          </a:p>
        </p:txBody>
      </p:sp>
      <p:sp>
        <p:nvSpPr>
          <p:cNvPr id="3" name="Subtitle 2"/>
          <p:cNvSpPr>
            <a:spLocks noGrp="1"/>
          </p:cNvSpPr>
          <p:nvPr>
            <p:ph type="subTitle" idx="1"/>
          </p:nvPr>
        </p:nvSpPr>
        <p:spPr/>
        <p:txBody>
          <a:bodyPr>
            <a:noAutofit/>
          </a:bodyPr>
          <a:lstStyle/>
          <a:p>
            <a:r>
              <a:rPr lang="en-US" sz="5400" u="sng" dirty="0" smtClean="0">
                <a:solidFill>
                  <a:srgbClr val="002060"/>
                </a:solidFill>
              </a:rPr>
              <a:t>Judgment on Edom, Moab, Ammon, and TYRE</a:t>
            </a:r>
            <a:endParaRPr lang="en-US" sz="5400"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Their Downfall</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3400" dirty="0" smtClean="0"/>
              <a:t>Ezekiel 25:6 </a:t>
            </a:r>
            <a:r>
              <a:rPr lang="en-US" sz="3400" dirty="0" smtClean="0"/>
              <a:t>(Ammon)  </a:t>
            </a:r>
            <a:r>
              <a:rPr lang="en-US" sz="3400" dirty="0" smtClean="0"/>
              <a:t>“For </a:t>
            </a:r>
            <a:r>
              <a:rPr lang="en-US" sz="3400" dirty="0" smtClean="0"/>
              <a:t>thus saith the Lord GOD; Because thou hast clapped </a:t>
            </a:r>
            <a:r>
              <a:rPr lang="en-US" sz="3400" i="1" dirty="0" smtClean="0"/>
              <a:t>thine</a:t>
            </a:r>
            <a:r>
              <a:rPr lang="en-US" sz="3400" dirty="0" smtClean="0"/>
              <a:t> hands, and stamped with the feet, and rejoiced in heart with all thy despite against the land of Israel</a:t>
            </a:r>
            <a:r>
              <a:rPr lang="en-US" sz="3400" dirty="0" smtClean="0"/>
              <a:t>;”.  They rejoiced in the fall of God’s people.</a:t>
            </a:r>
          </a:p>
          <a:p>
            <a:r>
              <a:rPr lang="en-US" sz="3400" dirty="0" smtClean="0"/>
              <a:t>Ezekiel 25:8  (Moab)  “</a:t>
            </a:r>
            <a:r>
              <a:rPr lang="en-US" sz="3400" dirty="0" smtClean="0"/>
              <a:t>Thus saith the Lord GOD; Because that Moab and Seir do say, Behold, the house of Judah </a:t>
            </a:r>
            <a:r>
              <a:rPr lang="en-US" sz="3400" i="1" dirty="0" smtClean="0"/>
              <a:t>is</a:t>
            </a:r>
            <a:r>
              <a:rPr lang="en-US" sz="3400" dirty="0" smtClean="0"/>
              <a:t> like unto all the heathen</a:t>
            </a:r>
            <a:r>
              <a:rPr lang="en-US" sz="3400" dirty="0" smtClean="0"/>
              <a:t>;”  They said Israel was like everyone else.</a:t>
            </a:r>
            <a:endParaRPr lang="en-US" sz="3400" dirty="0" smtClean="0"/>
          </a:p>
          <a:p>
            <a:endParaRPr lang="en-US" sz="3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Edom and Philistia</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Ezekiel 25:12  (Edom)  “</a:t>
            </a:r>
            <a:r>
              <a:rPr lang="en-US" dirty="0" smtClean="0"/>
              <a:t>Thus saith the Lord GOD; Because that Edom hath dealt against the house of Judah by taking vengeance, and hath greatly offended, and revenged himself upon them</a:t>
            </a:r>
            <a:r>
              <a:rPr lang="en-US" dirty="0" smtClean="0"/>
              <a:t>;”  They wanted God’s people destroyed.</a:t>
            </a:r>
          </a:p>
          <a:p>
            <a:r>
              <a:rPr lang="en-US" dirty="0" smtClean="0"/>
              <a:t>Ezekiel 25:15  </a:t>
            </a:r>
            <a:r>
              <a:rPr lang="en-US" dirty="0" smtClean="0"/>
              <a:t>(Philistia)  </a:t>
            </a:r>
            <a:r>
              <a:rPr lang="en-US" dirty="0" smtClean="0"/>
              <a:t>“Thus </a:t>
            </a:r>
            <a:r>
              <a:rPr lang="en-US" dirty="0" smtClean="0"/>
              <a:t>saith the Lord GOD; Because the Philistines have dealt by revenge, and have taken vengeance with a despiteful heart, to destroy </a:t>
            </a:r>
            <a:r>
              <a:rPr lang="en-US" i="1" dirty="0" smtClean="0"/>
              <a:t>it</a:t>
            </a:r>
            <a:r>
              <a:rPr lang="en-US" dirty="0" smtClean="0"/>
              <a:t> for the old hatred</a:t>
            </a:r>
            <a:r>
              <a:rPr lang="en-US" dirty="0" smtClean="0"/>
              <a:t>;”.</a:t>
            </a:r>
          </a:p>
          <a:p>
            <a:r>
              <a:rPr lang="en-US" dirty="0" smtClean="0"/>
              <a:t>They had hate in their hearts for God’s people.</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Anger, Hate, and Animosity</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dirty="0" smtClean="0"/>
              <a:t>What brought judgment on these ancient peoples was their hatred for the professed people of God.  There was a bitterness, an anger and jealousy that permeated these people.  It wasn’t their false doctrines, but their genuine animosity for God’s people.  Hate always destroys the owner of it!!!</a:t>
            </a:r>
            <a:endParaRPr lang="en-US" dirty="0"/>
          </a:p>
        </p:txBody>
      </p:sp>
      <p:pic>
        <p:nvPicPr>
          <p:cNvPr id="409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599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1143000"/>
          </a:xfrm>
        </p:spPr>
        <p:txBody>
          <a:bodyPr/>
          <a:lstStyle/>
          <a:p>
            <a:endParaRPr lang="en-US" dirty="0"/>
          </a:p>
        </p:txBody>
      </p:sp>
      <p:sp>
        <p:nvSpPr>
          <p:cNvPr id="4" name="Content Placeholder 3"/>
          <p:cNvSpPr>
            <a:spLocks noGrp="1"/>
          </p:cNvSpPr>
          <p:nvPr>
            <p:ph sz="half" idx="2"/>
          </p:nvPr>
        </p:nvSpPr>
        <p:spPr>
          <a:xfrm>
            <a:off x="4648200" y="0"/>
            <a:ext cx="4495800" cy="6858000"/>
          </a:xfrm>
        </p:spPr>
        <p:txBody>
          <a:bodyPr>
            <a:normAutofit/>
          </a:bodyPr>
          <a:lstStyle/>
          <a:p>
            <a:r>
              <a:rPr lang="en-US" sz="3200" dirty="0" smtClean="0"/>
              <a:t>“</a:t>
            </a:r>
            <a:r>
              <a:rPr lang="en-US" sz="3200" dirty="0" smtClean="0"/>
              <a:t> If a man say, I love God, and hateth his brother, he is a liar: for he that loveth not his brother whom he hath seen, how can he love God whom he hath not </a:t>
            </a:r>
            <a:r>
              <a:rPr lang="en-US" sz="3200" dirty="0" smtClean="0"/>
              <a:t>seen?  And </a:t>
            </a:r>
            <a:r>
              <a:rPr lang="en-US" sz="3200" dirty="0" smtClean="0"/>
              <a:t>this commandment have we from him, That he who loveth God love his brother also</a:t>
            </a:r>
            <a:r>
              <a:rPr lang="en-US" sz="3200" dirty="0" smtClean="0"/>
              <a:t>.”  1 John 4:20,21</a:t>
            </a:r>
            <a:endParaRPr lang="en-US" sz="3200" dirty="0" smtClean="0"/>
          </a:p>
          <a:p>
            <a:endParaRPr lang="en-US" sz="3200" dirty="0"/>
          </a:p>
        </p:txBody>
      </p:sp>
      <p:pic>
        <p:nvPicPr>
          <p:cNvPr id="6146" name="Picture 2" descr="C:\Users\Dad\Contacts\Downloads\download (70).jpg"/>
          <p:cNvPicPr>
            <a:picLocks noGrp="1" noChangeAspect="1" noChangeArrowheads="1"/>
          </p:cNvPicPr>
          <p:nvPr>
            <p:ph sz="half" idx="1"/>
          </p:nvPr>
        </p:nvPicPr>
        <p:blipFill>
          <a:blip r:embed="rId2" cstate="print"/>
          <a:srcRect/>
          <a:stretch>
            <a:fillRect/>
          </a:stretch>
        </p:blipFill>
        <p:spPr bwMode="auto">
          <a:xfrm>
            <a:off x="0" y="0"/>
            <a:ext cx="4876800" cy="6858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latin typeface="Algerian" pitchFamily="82" charset="0"/>
              </a:rPr>
              <a:t>TYRE</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Autofit/>
          </a:bodyPr>
          <a:lstStyle/>
          <a:p>
            <a:r>
              <a:rPr lang="en-US" sz="3600" dirty="0" smtClean="0"/>
              <a:t>Of all the nations mentioned that would receive judgments from God, Tyre stands alone.  While the other nations had 4-7 verses mentioning their fall, Tyre has 3 chapters!  Ezekiel, chapters 26-28, discuss Tyre.  Tyre was north of Israel and on the Mediterranean coast.  It was a great power in the ancient world.  It colonized in the Mediterranean and even as far away as England.  Carthage was just one of Tyre’s colonies!  It was a great sea power!</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685800"/>
          </a:xfrm>
        </p:spPr>
        <p:txBody>
          <a:bodyPr>
            <a:normAutofit fontScale="90000"/>
          </a:bodyPr>
          <a:lstStyle/>
          <a:p>
            <a:r>
              <a:rPr lang="en-US" u="sng" dirty="0" smtClean="0">
                <a:solidFill>
                  <a:srgbClr val="FF0000"/>
                </a:solidFill>
              </a:rPr>
              <a:t>Tyre</a:t>
            </a:r>
            <a:endParaRPr lang="en-US" u="sng" dirty="0">
              <a:solidFill>
                <a:srgbClr val="FF0000"/>
              </a:solidFill>
            </a:endParaRPr>
          </a:p>
        </p:txBody>
      </p:sp>
      <p:pic>
        <p:nvPicPr>
          <p:cNvPr id="5122"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0"/>
            <a:ext cx="4571999" cy="6858000"/>
          </a:xfrm>
          <a:prstGeom prst="rect">
            <a:avLst/>
          </a:prstGeom>
          <a:noFill/>
        </p:spPr>
      </p:pic>
      <p:pic>
        <p:nvPicPr>
          <p:cNvPr id="5123" name="Picture 3" descr="C:\Users\Dad\Contacts\Downloads\images.jpg"/>
          <p:cNvPicPr>
            <a:picLocks noGrp="1" noChangeAspect="1" noChangeArrowheads="1"/>
          </p:cNvPicPr>
          <p:nvPr>
            <p:ph sz="half" idx="2"/>
          </p:nvPr>
        </p:nvPicPr>
        <p:blipFill>
          <a:blip r:embed="rId3" cstate="print"/>
          <a:srcRect/>
          <a:stretch>
            <a:fillRect/>
          </a:stretch>
        </p:blipFill>
        <p:spPr bwMode="auto">
          <a:xfrm>
            <a:off x="4572000" y="762000"/>
            <a:ext cx="4571999" cy="6096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latin typeface="Algerian" pitchFamily="82" charset="0"/>
              </a:rPr>
              <a:t>Tyre’s Demise</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baseline="30000" dirty="0" smtClean="0"/>
              <a:t>“</a:t>
            </a:r>
            <a:r>
              <a:rPr lang="en-US" dirty="0" smtClean="0"/>
              <a:t>For </a:t>
            </a:r>
            <a:r>
              <a:rPr lang="en-US" dirty="0" smtClean="0"/>
              <a:t>thus saith the Lord GOD; Behold, I will bring upon Tyrus </a:t>
            </a:r>
            <a:r>
              <a:rPr lang="en-US" dirty="0" smtClean="0"/>
              <a:t>Nebuchadnezzar </a:t>
            </a:r>
            <a:r>
              <a:rPr lang="en-US" dirty="0" smtClean="0"/>
              <a:t>king of Babylon, a king of kings, from the north, with horses, and with chariots, and with horsemen, and companies, and much </a:t>
            </a:r>
            <a:r>
              <a:rPr lang="en-US" dirty="0" smtClean="0"/>
              <a:t>people.  He </a:t>
            </a:r>
            <a:r>
              <a:rPr lang="en-US" dirty="0" smtClean="0"/>
              <a:t>shall slay with the sword thy daughters in the field: and he shall make a fort against thee, and cast a mount against thee, and lift up the buckler against </a:t>
            </a:r>
            <a:r>
              <a:rPr lang="en-US" dirty="0" smtClean="0"/>
              <a:t>thee.  And </a:t>
            </a:r>
            <a:r>
              <a:rPr lang="en-US" dirty="0" smtClean="0"/>
              <a:t>he shall set engines of war against thy walls, and with his axes he shall break down thy </a:t>
            </a:r>
            <a:r>
              <a:rPr lang="en-US" dirty="0" smtClean="0"/>
              <a:t>towers.  By </a:t>
            </a:r>
            <a:r>
              <a:rPr lang="en-US" dirty="0" smtClean="0"/>
              <a:t>reason of the abundance of his horses their dust shall cover thee: thy walls shall shake at the noise of the horsemen, and of the wheels, and of the chariots, when he shall enter into thy gates, as men enter into a city wherein is made a </a:t>
            </a:r>
            <a:r>
              <a:rPr lang="en-US" dirty="0" smtClean="0"/>
              <a:t>breach…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 </a:t>
            </a:r>
            <a:r>
              <a:rPr lang="en-US" dirty="0" smtClean="0"/>
              <a:t>.. </a:t>
            </a:r>
            <a:r>
              <a:rPr lang="en-US" dirty="0" smtClean="0"/>
              <a:t>With the hoofs of his horses shall he tread down all thy streets: he shall slay thy people by the sword, and thy strong garrisons shall go down to the ground.  And they shall make a spoil of thy riches, and make a prey of thy merchandise: and they shall break down thy walls, and destroy thy pleasant houses: and </a:t>
            </a:r>
            <a:r>
              <a:rPr lang="en-US" b="1" u="sng" dirty="0" smtClean="0">
                <a:solidFill>
                  <a:srgbClr val="FF0000"/>
                </a:solidFill>
              </a:rPr>
              <a:t>they shall lay thy stones and thy timber and thy dust in the midst of the water.  And I will cause the noise of thy songs to cease; and the sound of thy harps shall be no more heard.  And I will make thee like the top of a rock: thou shalt be </a:t>
            </a:r>
            <a:r>
              <a:rPr lang="en-US" b="1" i="1" u="sng" dirty="0" smtClean="0">
                <a:solidFill>
                  <a:srgbClr val="FF0000"/>
                </a:solidFill>
              </a:rPr>
              <a:t>a place</a:t>
            </a:r>
            <a:r>
              <a:rPr lang="en-US" b="1" u="sng" dirty="0" smtClean="0">
                <a:solidFill>
                  <a:srgbClr val="FF0000"/>
                </a:solidFill>
              </a:rPr>
              <a:t> to spread nets upon; thou shalt be built no more: for I the LORD have spoken </a:t>
            </a:r>
            <a:r>
              <a:rPr lang="en-US" b="1" i="1" u="sng" dirty="0" smtClean="0">
                <a:solidFill>
                  <a:srgbClr val="FF0000"/>
                </a:solidFill>
              </a:rPr>
              <a:t>it</a:t>
            </a:r>
            <a:r>
              <a:rPr lang="en-US" b="1" u="sng" dirty="0" smtClean="0">
                <a:solidFill>
                  <a:srgbClr val="FF0000"/>
                </a:solidFill>
              </a:rPr>
              <a:t>, saith the Lord GOD.</a:t>
            </a:r>
            <a:r>
              <a:rPr lang="en-US" dirty="0" smtClean="0"/>
              <a:t>”  Ezekiel 26:7-14</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Nebuchadnezzar and Alexander</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Autofit/>
          </a:bodyPr>
          <a:lstStyle/>
          <a:p>
            <a:r>
              <a:rPr lang="en-US" sz="4400" dirty="0" smtClean="0"/>
              <a:t>Nebuchadnezzar and Alexander ransacked Tyre.  Nebuchadnezzar destroyed the main land city.  This was the nerve center of ancient Tyre.  Alexander conquered the island off the coast in 332 BC.  The devastations of Tyre, both the mainland and the island, reduced Tyre to a weak and insignificant place.  </a:t>
            </a:r>
            <a:endParaRPr lang="en-US"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descr="C:\Users\Dad\Contacts\Downloads\download (71).jpg"/>
          <p:cNvPicPr>
            <a:picLocks noGrp="1" noChangeAspect="1" noChangeArrowheads="1"/>
          </p:cNvPicPr>
          <p:nvPr>
            <p:ph idx="1"/>
          </p:nvPr>
        </p:nvPicPr>
        <p:blipFill>
          <a:blip r:embed="rId2" cstate="print"/>
          <a:srcRect/>
          <a:stretch>
            <a:fillRect/>
          </a:stretch>
        </p:blipFill>
        <p:spPr bwMode="auto">
          <a:xfrm>
            <a:off x="1"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u="sng" dirty="0" smtClean="0">
                <a:solidFill>
                  <a:srgbClr val="FF0000"/>
                </a:solidFill>
                <a:latin typeface="Algerian" pitchFamily="82" charset="0"/>
              </a:rPr>
              <a:t>Backdrop for Ezekiel 25-28</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The time frame for these chapters is identified in Ezekiel 26:1  “</a:t>
            </a:r>
            <a:r>
              <a:rPr lang="en-US" dirty="0" smtClean="0"/>
              <a:t>And it came to pass in the eleventh year, in the first </a:t>
            </a:r>
            <a:r>
              <a:rPr lang="en-US" i="1" dirty="0" smtClean="0"/>
              <a:t>day</a:t>
            </a:r>
            <a:r>
              <a:rPr lang="en-US" dirty="0" smtClean="0"/>
              <a:t> of the month, </a:t>
            </a:r>
            <a:r>
              <a:rPr lang="en-US" i="1" dirty="0" smtClean="0"/>
              <a:t>that </a:t>
            </a:r>
            <a:r>
              <a:rPr lang="en-US" dirty="0" smtClean="0"/>
              <a:t>the </a:t>
            </a:r>
            <a:r>
              <a:rPr lang="en-US" dirty="0" smtClean="0"/>
              <a:t>word of the LORD came unto me, saying</a:t>
            </a:r>
            <a:r>
              <a:rPr lang="en-US" dirty="0" smtClean="0"/>
              <a:t>,”.  This is the 11</a:t>
            </a:r>
            <a:r>
              <a:rPr lang="en-US" baseline="30000" dirty="0" smtClean="0"/>
              <a:t>th</a:t>
            </a:r>
            <a:r>
              <a:rPr lang="en-US" dirty="0" smtClean="0"/>
              <a:t> year of King Jehoiachin’s captivity.  Jehoiachin went into captivity in 597 BC.  The time frame here is 586 BC.  Nebuchadnezzar was about to invade Judah and Jerusalem for the 3</a:t>
            </a:r>
            <a:r>
              <a:rPr lang="en-US" baseline="30000" dirty="0" smtClean="0"/>
              <a:t>rd</a:t>
            </a:r>
            <a:r>
              <a:rPr lang="en-US" dirty="0" smtClean="0"/>
              <a:t> time.  He had already invaded in 605 and 597.  This time, he would burn Solomon’s temple, take captives, and plow the city!  How very, very, sad!</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rPr>
              <a:t>Tyre’s Significance</a:t>
            </a:r>
            <a:endParaRPr lang="en-US" u="sng" dirty="0">
              <a:solidFill>
                <a:srgbClr val="0070C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As we study the fall of ancient Tyre, we realize the similar use of language that John the Revelator  used to describe the fall of Babylon the Great in Revelation 17 and 18!  We will study the similarities of the 2 next Sabbath.  Ezekiel, in this context, also discusses the ultimate fall of someone else!!</a:t>
            </a:r>
            <a:endParaRPr lang="en-US" dirty="0"/>
          </a:p>
        </p:txBody>
      </p:sp>
      <p:pic>
        <p:nvPicPr>
          <p:cNvPr id="819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Focus of the Chapters</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200" dirty="0" smtClean="0"/>
              <a:t>It wasn’t just Judah and Jerusalem that would feel the judgments of Heaven, but also the surrounding heathen nations as well.  These nations; Ammon, Moab, Edom, Philistia, and Tyre, are the focus of these chapters and the focus of the message today.</a:t>
            </a:r>
            <a:endParaRPr lang="en-US" sz="3200"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Judgments on the Nations</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lnSpcReduction="10000"/>
          </a:bodyPr>
          <a:lstStyle/>
          <a:p>
            <a:pPr>
              <a:buNone/>
            </a:pPr>
            <a:r>
              <a:rPr lang="en-US" dirty="0" smtClean="0"/>
              <a:t> </a:t>
            </a:r>
            <a:r>
              <a:rPr lang="en-US" dirty="0" smtClean="0"/>
              <a:t> Ezekiel 25:2 “</a:t>
            </a:r>
            <a:r>
              <a:rPr lang="en-US" dirty="0" smtClean="0"/>
              <a:t>Son of man, set thy face against the Ammonites, and prophesy against them</a:t>
            </a:r>
            <a:r>
              <a:rPr lang="en-US" dirty="0" smtClean="0"/>
              <a:t>;”</a:t>
            </a:r>
          </a:p>
          <a:p>
            <a:pPr>
              <a:buNone/>
            </a:pPr>
            <a:r>
              <a:rPr lang="en-US" dirty="0" smtClean="0"/>
              <a:t> </a:t>
            </a:r>
            <a:r>
              <a:rPr lang="en-US" dirty="0" smtClean="0"/>
              <a:t> Ezekiel 25:11  “</a:t>
            </a:r>
            <a:r>
              <a:rPr lang="en-US" dirty="0" smtClean="0"/>
              <a:t>And I will execute judgments upon Moab; and they shall know that I </a:t>
            </a:r>
            <a:r>
              <a:rPr lang="en-US" i="1" dirty="0" smtClean="0"/>
              <a:t>am </a:t>
            </a:r>
            <a:r>
              <a:rPr lang="en-US" dirty="0" smtClean="0"/>
              <a:t>the </a:t>
            </a:r>
            <a:r>
              <a:rPr lang="en-US" dirty="0" smtClean="0"/>
              <a:t>LORD</a:t>
            </a:r>
            <a:r>
              <a:rPr lang="en-US" dirty="0" smtClean="0"/>
              <a:t>.”</a:t>
            </a:r>
          </a:p>
          <a:p>
            <a:pPr>
              <a:buNone/>
            </a:pPr>
            <a:r>
              <a:rPr lang="en-US" dirty="0" smtClean="0"/>
              <a:t> </a:t>
            </a:r>
            <a:r>
              <a:rPr lang="en-US" dirty="0" smtClean="0"/>
              <a:t> Ezekiel 25:13 “</a:t>
            </a:r>
            <a:r>
              <a:rPr lang="en-US" dirty="0" smtClean="0"/>
              <a:t>Therefore thus saith the Lord GOD; I will also stretch out mine hand upon Edom, and will cut off man and beast from it; and I will make it desolate from Teman; and they of Dedan shall fall by the sword</a:t>
            </a:r>
            <a:r>
              <a:rPr lang="en-US" dirty="0" smtClean="0"/>
              <a:t>.”</a:t>
            </a:r>
          </a:p>
          <a:p>
            <a:pPr>
              <a:buNone/>
            </a:pPr>
            <a:r>
              <a:rPr lang="en-US" dirty="0" smtClean="0"/>
              <a:t> </a:t>
            </a:r>
            <a:r>
              <a:rPr lang="en-US" dirty="0" smtClean="0"/>
              <a:t> Ezekiel 25:16  “</a:t>
            </a:r>
            <a:r>
              <a:rPr lang="en-US" dirty="0" smtClean="0"/>
              <a:t>Therefore thus saith the Lord GOD; Behold, I will stretch out mine hand upon the Philistines, and I will cut off the Cherethims, and destroy the remnant of the sea coast</a:t>
            </a:r>
            <a:r>
              <a:rPr lang="en-US" dirty="0" smtClean="0"/>
              <a:t>.”  </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Dad\Contacts\Downloads\download (69).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It Will Happen Again!</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“I </a:t>
            </a:r>
            <a:r>
              <a:rPr lang="en-US" dirty="0" smtClean="0"/>
              <a:t>am bidden to declare the message that cities full of transgression, and sinful in the extreme, will be destroyed by earthquakes, by fire, by flood. All the world will be warned that there is a God who will display His authority as God. His unseen agencies will cause destruction, devastation, and death. All the accumulated riches will be as nothingness. . . .</a:t>
            </a:r>
          </a:p>
          <a:p>
            <a:r>
              <a:rPr lang="en-US" dirty="0" smtClean="0"/>
              <a:t>Calamities will come--calamities most awful, most unexpected; and these destructions will follow one after another. If there will be a heeding of the warnings that God has given, and if churches will repent, returning to their allegiance, then other cities may be spared for a time. </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u="sng" dirty="0" smtClean="0">
                <a:solidFill>
                  <a:srgbClr val="002060"/>
                </a:solidFill>
              </a:rPr>
              <a:t>Cont.</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…But </a:t>
            </a:r>
            <a:r>
              <a:rPr lang="en-US" dirty="0" smtClean="0"/>
              <a:t>if men who have been deceived continue in the same way in which they have been walking, disregarding the law of God and presenting falsehoods before the people, God allows them to suffer calamity, that their senses may be awakened. . . .</a:t>
            </a:r>
          </a:p>
          <a:p>
            <a:r>
              <a:rPr lang="en-US" dirty="0" smtClean="0"/>
              <a:t>The Lord will not suddenly cast off all transgressors or destroy entire nations; but He will punish cities and places where men have given themselves up to the possession of Satanic agencies. Strictly will the cities of the nations be dealt with, and yet they will not be visited in the extreme of God's indignation, because some souls will yet break away from the delusions of the enemy, and will repent and be converted, while the mass will be treasuring up wrath against the day of wrath.-- Manuscript 35, 1906. EV 27</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Familiar with God’s People</a:t>
            </a:r>
            <a:endParaRPr lang="en-US"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000" dirty="0" smtClean="0"/>
              <a:t>All of the nations were relatives, or close associates of the professed people of God.  They all knew the truth of the 7</a:t>
            </a:r>
            <a:r>
              <a:rPr lang="en-US" sz="3000" baseline="30000" dirty="0" smtClean="0"/>
              <a:t>th</a:t>
            </a:r>
            <a:r>
              <a:rPr lang="en-US" sz="3000" dirty="0" smtClean="0"/>
              <a:t> day Sabbath, health, the principles of the 10 commandments, but they never  allowed the Lord to bring them into harmony with His precepts!</a:t>
            </a:r>
            <a:endParaRPr lang="en-US" sz="3000" dirty="0"/>
          </a:p>
        </p:txBody>
      </p:sp>
      <p:pic>
        <p:nvPicPr>
          <p:cNvPr id="2050" name="Picture 2" descr="C:\Users\Dad\Contacts\Downloads\friends.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latin typeface="Algerian" pitchFamily="82" charset="0"/>
              </a:rPr>
              <a:t>Notice</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Ammon and Moab were the great, great nephews of Abraham.  They were the result of Lot’s daughters committing incest with their father.  They were acquainted with the worship of Abraham.</a:t>
            </a:r>
          </a:p>
          <a:p>
            <a:r>
              <a:rPr lang="en-US" dirty="0" smtClean="0"/>
              <a:t>Edom was another name for Esau.  He was the grandson of Abraham, the heir to the blessings of the firstborn.</a:t>
            </a:r>
          </a:p>
          <a:p>
            <a:r>
              <a:rPr lang="en-US" dirty="0" smtClean="0"/>
              <a:t>The Philistines were close associates of Israel, living on the Mediterranean coast.</a:t>
            </a:r>
          </a:p>
          <a:p>
            <a:r>
              <a:rPr lang="en-US" dirty="0" smtClean="0"/>
              <a:t>All were or had opportunity to be very familiar with ancient Adventism!!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1570</TotalTime>
  <Words>1225</Words>
  <Application>Microsoft Office PowerPoint</Application>
  <PresentationFormat>On-screen Show (4:3)</PresentationFormat>
  <Paragraphs>46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Ezekiel, pt. 15</vt:lpstr>
      <vt:lpstr>Backdrop for Ezekiel 25-28</vt:lpstr>
      <vt:lpstr>Focus of the Chapters</vt:lpstr>
      <vt:lpstr>Judgments on the Nations</vt:lpstr>
      <vt:lpstr>Slide 5</vt:lpstr>
      <vt:lpstr>It Will Happen Again!</vt:lpstr>
      <vt:lpstr>Cont.</vt:lpstr>
      <vt:lpstr>Familiar with God’s People</vt:lpstr>
      <vt:lpstr>Notice</vt:lpstr>
      <vt:lpstr>Their Downfall</vt:lpstr>
      <vt:lpstr>Edom and Philistia</vt:lpstr>
      <vt:lpstr>Anger, Hate, and Animosity</vt:lpstr>
      <vt:lpstr>Slide 13</vt:lpstr>
      <vt:lpstr>TYRE</vt:lpstr>
      <vt:lpstr>Tyre</vt:lpstr>
      <vt:lpstr>Tyre’s Demise</vt:lpstr>
      <vt:lpstr>Slide 17</vt:lpstr>
      <vt:lpstr>Nebuchadnezzar and Alexander</vt:lpstr>
      <vt:lpstr>Slide 19</vt:lpstr>
      <vt:lpstr>Tyre’s Significance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15</dc:title>
  <dc:creator>Dad</dc:creator>
  <cp:lastModifiedBy>Dad</cp:lastModifiedBy>
  <cp:revision>5</cp:revision>
  <dcterms:created xsi:type="dcterms:W3CDTF">2013-01-29T17:48:13Z</dcterms:created>
  <dcterms:modified xsi:type="dcterms:W3CDTF">2013-02-08T15:03:43Z</dcterms:modified>
</cp:coreProperties>
</file>