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81" r:id="rId7"/>
    <p:sldId id="263" r:id="rId8"/>
    <p:sldId id="282" r:id="rId9"/>
    <p:sldId id="283" r:id="rId10"/>
    <p:sldId id="265" r:id="rId11"/>
    <p:sldId id="284" r:id="rId12"/>
    <p:sldId id="285" r:id="rId13"/>
    <p:sldId id="266" r:id="rId14"/>
    <p:sldId id="286" r:id="rId15"/>
    <p:sldId id="264" r:id="rId16"/>
    <p:sldId id="267" r:id="rId17"/>
    <p:sldId id="274" r:id="rId18"/>
    <p:sldId id="268" r:id="rId19"/>
    <p:sldId id="269" r:id="rId20"/>
    <p:sldId id="275" r:id="rId21"/>
    <p:sldId id="270" r:id="rId22"/>
    <p:sldId id="271" r:id="rId23"/>
    <p:sldId id="276" r:id="rId24"/>
    <p:sldId id="277" r:id="rId25"/>
    <p:sldId id="273" r:id="rId26"/>
    <p:sldId id="279" r:id="rId27"/>
    <p:sldId id="278"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41" d="100"/>
          <a:sy n="41" d="100"/>
        </p:scale>
        <p:origin x="-74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4C4438-6382-43C0-8DD2-70A66508232E}"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B86A8F-5B3E-4CDC-BAE9-D939C1F2BDE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C4438-6382-43C0-8DD2-70A66508232E}" type="datetimeFigureOut">
              <a:rPr lang="en-US" smtClean="0"/>
              <a:pPr/>
              <a:t>4/28/2013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86A8F-5B3E-4CDC-BAE9-D939C1F2BDE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u="sng" dirty="0" smtClean="0">
                <a:solidFill>
                  <a:srgbClr val="FF0000"/>
                </a:solidFill>
              </a:rPr>
              <a:t>Opportunity, pt. 2</a:t>
            </a:r>
            <a:endParaRPr lang="en-US" sz="6600" u="sng" dirty="0">
              <a:solidFill>
                <a:srgbClr val="FF0000"/>
              </a:solidFill>
            </a:endParaRPr>
          </a:p>
        </p:txBody>
      </p:sp>
      <p:sp>
        <p:nvSpPr>
          <p:cNvPr id="3" name="Subtitle 2"/>
          <p:cNvSpPr>
            <a:spLocks noGrp="1"/>
          </p:cNvSpPr>
          <p:nvPr>
            <p:ph type="subTitle" idx="1"/>
          </p:nvPr>
        </p:nvSpPr>
        <p:spPr/>
        <p:txBody>
          <a:bodyPr>
            <a:normAutofit/>
          </a:bodyPr>
          <a:lstStyle/>
          <a:p>
            <a:r>
              <a:rPr lang="en-US" sz="4400" u="sng" dirty="0" smtClean="0">
                <a:solidFill>
                  <a:srgbClr val="0070C0"/>
                </a:solidFill>
              </a:rPr>
              <a:t>South, Central Africa</a:t>
            </a:r>
            <a:endParaRPr lang="en-US" sz="4400" u="sng"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solidFill>
                  <a:srgbClr val="002060"/>
                </a:solidFill>
              </a:rPr>
              <a:t>Progress</a:t>
            </a:r>
            <a:endParaRPr lang="en-US" u="sng" dirty="0">
              <a:solidFill>
                <a:srgbClr val="002060"/>
              </a:solidFill>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“Am </a:t>
            </a:r>
            <a:r>
              <a:rPr lang="en-US" dirty="0"/>
              <a:t>so glad to let you know that a small church of </a:t>
            </a:r>
            <a:r>
              <a:rPr lang="en-US" dirty="0" smtClean="0"/>
              <a:t>evangelicals </a:t>
            </a:r>
            <a:r>
              <a:rPr lang="en-US" dirty="0"/>
              <a:t>were very glad to hear the whole Revelation series on the </a:t>
            </a:r>
            <a:r>
              <a:rPr lang="en-US" dirty="0" smtClean="0"/>
              <a:t>DVD </a:t>
            </a:r>
            <a:r>
              <a:rPr lang="en-US" dirty="0"/>
              <a:t>we showed them and when </a:t>
            </a:r>
            <a:r>
              <a:rPr lang="en-US" dirty="0" smtClean="0"/>
              <a:t>I </a:t>
            </a:r>
            <a:r>
              <a:rPr lang="en-US" dirty="0"/>
              <a:t>asked them about the radio program,i discovered that a third of </a:t>
            </a:r>
            <a:r>
              <a:rPr lang="en-US" dirty="0" smtClean="0"/>
              <a:t>their </a:t>
            </a:r>
            <a:r>
              <a:rPr lang="en-US" dirty="0"/>
              <a:t>young people </a:t>
            </a:r>
            <a:r>
              <a:rPr lang="en-US" dirty="0" smtClean="0"/>
              <a:t>listen </a:t>
            </a:r>
            <a:r>
              <a:rPr lang="en-US" dirty="0"/>
              <a:t>to our air </a:t>
            </a:r>
            <a:r>
              <a:rPr lang="en-US" dirty="0" smtClean="0"/>
              <a:t>program, the Lord </a:t>
            </a:r>
            <a:r>
              <a:rPr lang="en-US" dirty="0"/>
              <a:t>in His unique way is reaching His </a:t>
            </a:r>
            <a:r>
              <a:rPr lang="en-US" dirty="0" smtClean="0"/>
              <a:t>people. </a:t>
            </a:r>
            <a:r>
              <a:rPr lang="en-US" dirty="0" smtClean="0"/>
              <a:t>S</a:t>
            </a:r>
            <a:r>
              <a:rPr lang="en-US" dirty="0" smtClean="0"/>
              <a:t>o far, </a:t>
            </a:r>
            <a:r>
              <a:rPr lang="en-US" dirty="0"/>
              <a:t>4 more duplicated revelation series </a:t>
            </a:r>
            <a:r>
              <a:rPr lang="en-US" dirty="0" smtClean="0"/>
              <a:t>are</a:t>
            </a:r>
            <a:r>
              <a:rPr lang="en-US" dirty="0" smtClean="0"/>
              <a:t> done and </a:t>
            </a:r>
            <a:r>
              <a:rPr lang="en-US" dirty="0"/>
              <a:t>will be dispatched before this </a:t>
            </a:r>
            <a:r>
              <a:rPr lang="en-US" dirty="0" smtClean="0"/>
              <a:t>Friday. </a:t>
            </a:r>
            <a:r>
              <a:rPr lang="en-US" dirty="0" smtClean="0"/>
              <a:t>I</a:t>
            </a:r>
            <a:r>
              <a:rPr lang="en-US" dirty="0" smtClean="0"/>
              <a:t> </a:t>
            </a:r>
            <a:r>
              <a:rPr lang="en-US" dirty="0"/>
              <a:t>met one </a:t>
            </a:r>
            <a:r>
              <a:rPr lang="en-US" dirty="0" smtClean="0"/>
              <a:t>guy, </a:t>
            </a:r>
            <a:r>
              <a:rPr lang="en-US" dirty="0"/>
              <a:t>a </a:t>
            </a:r>
            <a:r>
              <a:rPr lang="en-US" dirty="0" smtClean="0"/>
              <a:t>Muslim, </a:t>
            </a:r>
            <a:r>
              <a:rPr lang="en-US" dirty="0"/>
              <a:t>who for un known reasons </a:t>
            </a:r>
            <a:r>
              <a:rPr lang="en-US" dirty="0" smtClean="0"/>
              <a:t>listens </a:t>
            </a:r>
            <a:r>
              <a:rPr lang="en-US" dirty="0"/>
              <a:t>to our air </a:t>
            </a:r>
            <a:r>
              <a:rPr lang="en-US" dirty="0" smtClean="0"/>
              <a:t>program.  </a:t>
            </a:r>
            <a:r>
              <a:rPr lang="en-US" dirty="0"/>
              <a:t>H</a:t>
            </a:r>
            <a:r>
              <a:rPr lang="en-US" dirty="0" smtClean="0"/>
              <a:t>e </a:t>
            </a:r>
            <a:r>
              <a:rPr lang="en-US" dirty="0"/>
              <a:t>lives in </a:t>
            </a:r>
            <a:r>
              <a:rPr lang="en-US" dirty="0" smtClean="0"/>
              <a:t>Kitwe. </a:t>
            </a:r>
            <a:r>
              <a:rPr lang="en-US" dirty="0"/>
              <a:t>H</a:t>
            </a:r>
            <a:r>
              <a:rPr lang="en-US" dirty="0" smtClean="0"/>
              <a:t>e said,  “what </a:t>
            </a:r>
            <a:r>
              <a:rPr lang="en-US" dirty="0"/>
              <a:t>the American says about </a:t>
            </a:r>
            <a:r>
              <a:rPr lang="en-US" dirty="0" smtClean="0"/>
              <a:t>Christ's </a:t>
            </a:r>
            <a:r>
              <a:rPr lang="en-US" dirty="0"/>
              <a:t>suffering is very correct although we </a:t>
            </a:r>
            <a:r>
              <a:rPr lang="en-US" dirty="0" smtClean="0"/>
              <a:t>don't </a:t>
            </a:r>
            <a:r>
              <a:rPr lang="en-US" dirty="0"/>
              <a:t>teach about it in </a:t>
            </a:r>
            <a:r>
              <a:rPr lang="en-US" dirty="0" smtClean="0"/>
              <a:t>Islam. I </a:t>
            </a:r>
            <a:r>
              <a:rPr lang="en-US" dirty="0"/>
              <a:t>want to verily thank you and praise the </a:t>
            </a:r>
            <a:r>
              <a:rPr lang="en-US" dirty="0" smtClean="0"/>
              <a:t>L</a:t>
            </a:r>
            <a:r>
              <a:rPr lang="en-US" dirty="0" smtClean="0"/>
              <a:t>ord</a:t>
            </a:r>
            <a:r>
              <a:rPr lang="en-US" dirty="0" smtClean="0"/>
              <a:t>.</a:t>
            </a:r>
            <a:r>
              <a:rPr lang="en-US" dirty="0" smtClean="0"/>
              <a:t> </a:t>
            </a:r>
            <a:r>
              <a:rPr lang="en-US" dirty="0" smtClean="0"/>
              <a:t>NOTE </a:t>
            </a:r>
            <a:r>
              <a:rPr lang="en-US" dirty="0"/>
              <a:t>THAT the Revelation series is on high demand </a:t>
            </a:r>
            <a:r>
              <a:rPr lang="en-US" dirty="0" smtClean="0"/>
              <a:t>; the </a:t>
            </a:r>
            <a:r>
              <a:rPr lang="en-US" dirty="0"/>
              <a:t>capacity of my computer is not all that </a:t>
            </a:r>
            <a:r>
              <a:rPr lang="en-US" dirty="0" smtClean="0"/>
              <a:t>good. </a:t>
            </a:r>
            <a:r>
              <a:rPr lang="en-US" dirty="0"/>
              <a:t>W</a:t>
            </a:r>
            <a:r>
              <a:rPr lang="en-US" dirty="0" smtClean="0"/>
              <a:t>e </a:t>
            </a:r>
            <a:r>
              <a:rPr lang="en-US" dirty="0"/>
              <a:t>have breakdown some times </a:t>
            </a:r>
            <a:r>
              <a:rPr lang="en-US" dirty="0" smtClean="0"/>
              <a:t>, but </a:t>
            </a:r>
            <a:r>
              <a:rPr lang="en-US" dirty="0"/>
              <a:t>we are going forward </a:t>
            </a:r>
            <a:r>
              <a:rPr lang="en-US" dirty="0" smtClean="0"/>
              <a:t> </a:t>
            </a:r>
            <a:r>
              <a:rPr lang="en-US" dirty="0" smtClean="0"/>
              <a:t>and are very  </a:t>
            </a:r>
            <a:r>
              <a:rPr lang="en-US" dirty="0"/>
              <a:t>happy.edward</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latin typeface="Algerian" pitchFamily="82" charset="0"/>
              </a:rPr>
              <a:t>Praise the Lord!</a:t>
            </a:r>
            <a:endParaRPr lang="en-US" b="1" i="1" u="sng" dirty="0">
              <a:solidFill>
                <a:srgbClr val="FF0000"/>
              </a:solidFill>
              <a:latin typeface="Algerian" pitchFamily="82" charset="0"/>
            </a:endParaRPr>
          </a:p>
        </p:txBody>
      </p:sp>
      <p:pic>
        <p:nvPicPr>
          <p:cNvPr id="1026" name="Picture 2" descr="C:\Users\Dad\Contacts\Downloads\images.jpg"/>
          <p:cNvPicPr>
            <a:picLocks noGrp="1" noChangeAspect="1" noChangeArrowheads="1"/>
          </p:cNvPicPr>
          <p:nvPr>
            <p:ph idx="1"/>
          </p:nvPr>
        </p:nvPicPr>
        <p:blipFill>
          <a:blip r:embed="rId2" cstate="print"/>
          <a:srcRect/>
          <a:stretch>
            <a:fillRect/>
          </a:stretch>
        </p:blipFill>
        <p:spPr bwMode="auto">
          <a:xfrm>
            <a:off x="1" y="838200"/>
            <a:ext cx="9144000" cy="601979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002060"/>
                </a:solidFill>
                <a:latin typeface="Algerian" pitchFamily="82" charset="0"/>
              </a:rPr>
              <a:t>Shocked!</a:t>
            </a:r>
            <a:endParaRPr lang="en-US" b="1" i="1" u="sng" dirty="0">
              <a:solidFill>
                <a:srgbClr val="002060"/>
              </a:solidFill>
              <a:latin typeface="Algerian" pitchFamily="82" charset="0"/>
            </a:endParaRPr>
          </a:p>
        </p:txBody>
      </p:sp>
      <p:sp>
        <p:nvSpPr>
          <p:cNvPr id="3" name="Content Placeholder 2"/>
          <p:cNvSpPr>
            <a:spLocks noGrp="1"/>
          </p:cNvSpPr>
          <p:nvPr>
            <p:ph idx="1"/>
          </p:nvPr>
        </p:nvSpPr>
        <p:spPr>
          <a:xfrm>
            <a:off x="0" y="609600"/>
            <a:ext cx="9144000" cy="6248400"/>
          </a:xfrm>
        </p:spPr>
        <p:txBody>
          <a:bodyPr>
            <a:normAutofit fontScale="85000" lnSpcReduction="20000"/>
          </a:bodyPr>
          <a:lstStyle/>
          <a:p>
            <a:r>
              <a:rPr lang="en-US" dirty="0" smtClean="0"/>
              <a:t>Now that same </a:t>
            </a:r>
            <a:r>
              <a:rPr lang="en-US" dirty="0" smtClean="0"/>
              <a:t>Friday, after I </a:t>
            </a:r>
            <a:r>
              <a:rPr lang="en-US" dirty="0" smtClean="0"/>
              <a:t>got the $1000 for the Burner </a:t>
            </a:r>
            <a:r>
              <a:rPr lang="en-US" dirty="0" smtClean="0"/>
              <a:t>I </a:t>
            </a:r>
            <a:r>
              <a:rPr lang="en-US" dirty="0" smtClean="0"/>
              <a:t>was so overwhelmed such that </a:t>
            </a:r>
            <a:r>
              <a:rPr lang="en-US" dirty="0" smtClean="0"/>
              <a:t>I </a:t>
            </a:r>
            <a:r>
              <a:rPr lang="en-US" dirty="0" smtClean="0"/>
              <a:t>set for Lusaka to go and buy </a:t>
            </a:r>
            <a:r>
              <a:rPr lang="en-US" dirty="0" smtClean="0"/>
              <a:t>it, its </a:t>
            </a:r>
            <a:r>
              <a:rPr lang="en-US" dirty="0" smtClean="0"/>
              <a:t>only 430km from </a:t>
            </a:r>
            <a:r>
              <a:rPr lang="en-US" dirty="0" smtClean="0"/>
              <a:t>Ndola </a:t>
            </a:r>
            <a:r>
              <a:rPr lang="en-US" dirty="0" smtClean="0"/>
              <a:t>and </a:t>
            </a:r>
            <a:r>
              <a:rPr lang="en-US" dirty="0" smtClean="0"/>
              <a:t>I </a:t>
            </a:r>
            <a:r>
              <a:rPr lang="en-US" dirty="0" smtClean="0"/>
              <a:t>used a coach which took 2hours and 30minutes.At last </a:t>
            </a:r>
            <a:r>
              <a:rPr lang="en-US" dirty="0" smtClean="0"/>
              <a:t>I </a:t>
            </a:r>
            <a:r>
              <a:rPr lang="en-US" dirty="0" smtClean="0"/>
              <a:t>was  there at the Arcades shopping complex and in the 2 shops </a:t>
            </a:r>
            <a:r>
              <a:rPr lang="en-US" dirty="0" smtClean="0"/>
              <a:t>Sony </a:t>
            </a:r>
            <a:r>
              <a:rPr lang="en-US" dirty="0" smtClean="0"/>
              <a:t>and </a:t>
            </a:r>
            <a:r>
              <a:rPr lang="en-US" dirty="0" smtClean="0"/>
              <a:t>Phillips I </a:t>
            </a:r>
            <a:r>
              <a:rPr lang="en-US" dirty="0" smtClean="0"/>
              <a:t>found the last one in </a:t>
            </a:r>
            <a:r>
              <a:rPr lang="en-US" dirty="0" smtClean="0"/>
              <a:t>Sony </a:t>
            </a:r>
            <a:r>
              <a:rPr lang="en-US" dirty="0" smtClean="0"/>
              <a:t>electronics shop going at $976 </a:t>
            </a:r>
            <a:r>
              <a:rPr lang="en-US" dirty="0" smtClean="0"/>
              <a:t>now. The </a:t>
            </a:r>
            <a:r>
              <a:rPr lang="en-US" dirty="0" smtClean="0"/>
              <a:t>sales person of in shop was a white lady known as </a:t>
            </a:r>
            <a:r>
              <a:rPr lang="en-US" dirty="0" smtClean="0"/>
              <a:t>"Helen Mark". </a:t>
            </a:r>
            <a:r>
              <a:rPr lang="en-US" dirty="0" smtClean="0"/>
              <a:t>S</a:t>
            </a:r>
            <a:r>
              <a:rPr lang="en-US" dirty="0" smtClean="0"/>
              <a:t>he </a:t>
            </a:r>
            <a:r>
              <a:rPr lang="en-US" dirty="0" smtClean="0"/>
              <a:t>asked me who </a:t>
            </a:r>
            <a:r>
              <a:rPr lang="en-US" dirty="0" smtClean="0"/>
              <a:t>I </a:t>
            </a:r>
            <a:r>
              <a:rPr lang="en-US" dirty="0" smtClean="0"/>
              <a:t>was and why </a:t>
            </a:r>
            <a:r>
              <a:rPr lang="en-US" dirty="0" smtClean="0"/>
              <a:t>I </a:t>
            </a:r>
            <a:r>
              <a:rPr lang="en-US" dirty="0" smtClean="0"/>
              <a:t>wanted to buy the most expensive </a:t>
            </a:r>
            <a:r>
              <a:rPr lang="en-US" dirty="0" smtClean="0"/>
              <a:t>DVD </a:t>
            </a:r>
            <a:r>
              <a:rPr lang="en-US" dirty="0" smtClean="0"/>
              <a:t>burner and a 10 loader at the same time .(in </a:t>
            </a:r>
            <a:r>
              <a:rPr lang="en-US" dirty="0" smtClean="0"/>
              <a:t>Zambia </a:t>
            </a:r>
            <a:r>
              <a:rPr lang="en-US" dirty="0" smtClean="0"/>
              <a:t>only big </a:t>
            </a:r>
            <a:r>
              <a:rPr lang="en-US" dirty="0" smtClean="0"/>
              <a:t>organizations </a:t>
            </a:r>
            <a:r>
              <a:rPr lang="en-US" dirty="0" smtClean="0"/>
              <a:t>manage to buy these equipments because they are so expensive such that on companies or big music industries manage to purchase them and that is why </a:t>
            </a:r>
            <a:r>
              <a:rPr lang="en-US" dirty="0" smtClean="0"/>
              <a:t>Helen </a:t>
            </a:r>
            <a:r>
              <a:rPr lang="en-US" dirty="0" smtClean="0"/>
              <a:t>Mark was wondering just a single simple person is buying an equipment meant for big </a:t>
            </a:r>
            <a:r>
              <a:rPr lang="en-US" dirty="0" smtClean="0"/>
              <a:t>firms. To </a:t>
            </a:r>
            <a:r>
              <a:rPr lang="en-US" dirty="0" smtClean="0"/>
              <a:t>her surprise </a:t>
            </a:r>
            <a:r>
              <a:rPr lang="en-US" dirty="0" smtClean="0"/>
              <a:t>I </a:t>
            </a:r>
            <a:r>
              <a:rPr lang="en-US" dirty="0" smtClean="0"/>
              <a:t>said  </a:t>
            </a:r>
            <a:r>
              <a:rPr lang="en-US" dirty="0" smtClean="0"/>
              <a:t>I </a:t>
            </a:r>
            <a:r>
              <a:rPr lang="en-US" dirty="0" smtClean="0"/>
              <a:t>have come from </a:t>
            </a:r>
            <a:r>
              <a:rPr lang="en-US" dirty="0" smtClean="0"/>
              <a:t>Ndola </a:t>
            </a:r>
            <a:r>
              <a:rPr lang="en-US" dirty="0" smtClean="0"/>
              <a:t>to get this machine and she told me that </a:t>
            </a:r>
            <a:r>
              <a:rPr lang="en-US" dirty="0" smtClean="0"/>
              <a:t>in fact, </a:t>
            </a:r>
            <a:r>
              <a:rPr lang="en-US" dirty="0" smtClean="0"/>
              <a:t>a Malawian music company are on the way to buy </a:t>
            </a:r>
            <a:r>
              <a:rPr lang="en-US" dirty="0" smtClean="0"/>
              <a:t>it, </a:t>
            </a:r>
            <a:r>
              <a:rPr lang="en-US" dirty="0" smtClean="0"/>
              <a:t>but that you have arrived </a:t>
            </a:r>
            <a:r>
              <a:rPr lang="en-US" dirty="0" smtClean="0"/>
              <a:t>first, so I  </a:t>
            </a:r>
            <a:r>
              <a:rPr lang="en-US" dirty="0" smtClean="0"/>
              <a:t>will </a:t>
            </a:r>
            <a:r>
              <a:rPr lang="en-US" dirty="0" smtClean="0"/>
              <a:t>sell it to you.”</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0"/>
            <a:ext cx="4114800" cy="914400"/>
          </a:xfrm>
        </p:spPr>
        <p:txBody>
          <a:bodyPr>
            <a:normAutofit/>
          </a:bodyPr>
          <a:lstStyle/>
          <a:p>
            <a:r>
              <a:rPr lang="en-US" u="sng" dirty="0" smtClean="0">
                <a:solidFill>
                  <a:srgbClr val="0070C0"/>
                </a:solidFill>
              </a:rPr>
              <a:t>Flows</a:t>
            </a:r>
            <a:endParaRPr lang="en-US" u="sng" dirty="0">
              <a:solidFill>
                <a:srgbClr val="0070C0"/>
              </a:solidFill>
            </a:endParaRPr>
          </a:p>
        </p:txBody>
      </p:sp>
      <p:sp>
        <p:nvSpPr>
          <p:cNvPr id="3" name="Content Placeholder 2"/>
          <p:cNvSpPr>
            <a:spLocks noGrp="1"/>
          </p:cNvSpPr>
          <p:nvPr>
            <p:ph sz="half" idx="1"/>
          </p:nvPr>
        </p:nvSpPr>
        <p:spPr>
          <a:xfrm>
            <a:off x="0" y="0"/>
            <a:ext cx="4572000" cy="6858000"/>
          </a:xfrm>
        </p:spPr>
        <p:txBody>
          <a:bodyPr>
            <a:normAutofit lnSpcReduction="10000"/>
          </a:bodyPr>
          <a:lstStyle/>
          <a:p>
            <a:r>
              <a:rPr lang="en-US" dirty="0" smtClean="0"/>
              <a:t>“3 Pentecostal </a:t>
            </a:r>
            <a:r>
              <a:rPr lang="en-US" dirty="0"/>
              <a:t>leaders came to me yesterday and said </a:t>
            </a:r>
            <a:r>
              <a:rPr lang="en-US" dirty="0" smtClean="0"/>
              <a:t>Edward "yes, </a:t>
            </a:r>
            <a:r>
              <a:rPr lang="en-US" dirty="0"/>
              <a:t>we can </a:t>
            </a:r>
            <a:r>
              <a:rPr lang="en-US" dirty="0" smtClean="0"/>
              <a:t>see“. </a:t>
            </a:r>
            <a:r>
              <a:rPr lang="en-US" dirty="0" smtClean="0"/>
              <a:t>I</a:t>
            </a:r>
            <a:r>
              <a:rPr lang="en-US" dirty="0" smtClean="0"/>
              <a:t> </a:t>
            </a:r>
            <a:r>
              <a:rPr lang="en-US" dirty="0"/>
              <a:t>asked what they could </a:t>
            </a:r>
            <a:r>
              <a:rPr lang="en-US" dirty="0" smtClean="0"/>
              <a:t>see, they </a:t>
            </a:r>
            <a:r>
              <a:rPr lang="en-US" dirty="0"/>
              <a:t>replied to say "we </a:t>
            </a:r>
            <a:r>
              <a:rPr lang="en-US" dirty="0" smtClean="0"/>
              <a:t>have </a:t>
            </a:r>
            <a:r>
              <a:rPr lang="en-US" dirty="0"/>
              <a:t>never comprehended the depth of </a:t>
            </a:r>
            <a:r>
              <a:rPr lang="en-US" dirty="0" smtClean="0"/>
              <a:t>Jesus' </a:t>
            </a:r>
            <a:r>
              <a:rPr lang="en-US" dirty="0"/>
              <a:t>suffering and we just want to be so thankful to the American Evangelist who is on air at 10:30am every day and we have learnt a lot of </a:t>
            </a:r>
            <a:r>
              <a:rPr lang="en-US" dirty="0" smtClean="0"/>
              <a:t>truths. “ </a:t>
            </a:r>
            <a:r>
              <a:rPr lang="en-US" dirty="0" smtClean="0"/>
              <a:t>P</a:t>
            </a:r>
            <a:r>
              <a:rPr lang="en-US" dirty="0" smtClean="0"/>
              <a:t>astor Bill, </a:t>
            </a:r>
            <a:r>
              <a:rPr lang="en-US" dirty="0" smtClean="0"/>
              <a:t>I </a:t>
            </a:r>
            <a:r>
              <a:rPr lang="en-US" dirty="0"/>
              <a:t>believe that there are many more who are seeing the </a:t>
            </a:r>
            <a:r>
              <a:rPr lang="en-US" dirty="0" smtClean="0"/>
              <a:t>Lord</a:t>
            </a:r>
            <a:r>
              <a:rPr lang="en-US" dirty="0" smtClean="0"/>
              <a:t>,…”</a:t>
            </a:r>
            <a:endParaRPr lang="en-US" dirty="0"/>
          </a:p>
        </p:txBody>
      </p:sp>
      <p:pic>
        <p:nvPicPr>
          <p:cNvPr id="5122"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0" y="762000"/>
            <a:ext cx="4572000" cy="6096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normAutofit fontScale="85000" lnSpcReduction="10000"/>
          </a:bodyPr>
          <a:lstStyle/>
          <a:p>
            <a:r>
              <a:rPr lang="en-US" dirty="0" smtClean="0"/>
              <a:t>“So </a:t>
            </a:r>
            <a:r>
              <a:rPr lang="en-US" dirty="0" smtClean="0"/>
              <a:t>far our Radio program is progressing so well here because the rains have reduced and that has enabled our </a:t>
            </a:r>
            <a:r>
              <a:rPr lang="en-US" dirty="0" smtClean="0"/>
              <a:t>frequency </a:t>
            </a:r>
            <a:r>
              <a:rPr lang="en-US" dirty="0" smtClean="0"/>
              <a:t>to be very </a:t>
            </a:r>
            <a:r>
              <a:rPr lang="en-US" dirty="0" smtClean="0"/>
              <a:t>strong, we </a:t>
            </a:r>
            <a:r>
              <a:rPr lang="en-US" dirty="0" smtClean="0"/>
              <a:t>are now hitting part </a:t>
            </a:r>
            <a:r>
              <a:rPr lang="en-US" dirty="0" smtClean="0"/>
              <a:t>7. </a:t>
            </a:r>
            <a:r>
              <a:rPr lang="en-US" dirty="0" smtClean="0"/>
              <a:t>T</a:t>
            </a:r>
            <a:r>
              <a:rPr lang="en-US" dirty="0" smtClean="0"/>
              <a:t>he Catholics </a:t>
            </a:r>
            <a:r>
              <a:rPr lang="en-US" dirty="0" smtClean="0"/>
              <a:t>are protesting to the Minister of Home Affairs to do something to </a:t>
            </a:r>
            <a:r>
              <a:rPr lang="en-US" dirty="0" smtClean="0"/>
              <a:t>Mr. Gordon's </a:t>
            </a:r>
            <a:r>
              <a:rPr lang="en-US" dirty="0" smtClean="0"/>
              <a:t>station or that manhunt of seeking where the American stays has been intensified </a:t>
            </a:r>
            <a:r>
              <a:rPr lang="en-US" dirty="0" smtClean="0"/>
              <a:t>. I am </a:t>
            </a:r>
            <a:r>
              <a:rPr lang="en-US" dirty="0" smtClean="0"/>
              <a:t>aware of people who are have been paid by the </a:t>
            </a:r>
            <a:r>
              <a:rPr lang="en-US" dirty="0" smtClean="0"/>
              <a:t>Catholics </a:t>
            </a:r>
            <a:r>
              <a:rPr lang="en-US" dirty="0" smtClean="0"/>
              <a:t>to seek the American Evangelist (you) but in all these attempts the truth is flying and the hand of the Lord is shielding from the devils attacks till this station has done its </a:t>
            </a:r>
            <a:r>
              <a:rPr lang="en-US" dirty="0" smtClean="0"/>
              <a:t>work. The DVD </a:t>
            </a:r>
            <a:r>
              <a:rPr lang="en-US" dirty="0" smtClean="0"/>
              <a:t>production is also going on very well and we will do all the current requests especially that the money </a:t>
            </a:r>
            <a:r>
              <a:rPr lang="en-US" dirty="0" smtClean="0"/>
              <a:t> </a:t>
            </a:r>
            <a:r>
              <a:rPr lang="en-US" dirty="0" smtClean="0"/>
              <a:t>has come at the right </a:t>
            </a:r>
            <a:r>
              <a:rPr lang="en-US" dirty="0" smtClean="0"/>
              <a:t>time. The </a:t>
            </a:r>
            <a:r>
              <a:rPr lang="en-US" dirty="0" smtClean="0"/>
              <a:t>tract distribution also is going on so well with the lessons in my home that is conducted and the prisoners as well in fact am yet to take the tracts and the </a:t>
            </a:r>
            <a:r>
              <a:rPr lang="en-US" dirty="0" smtClean="0"/>
              <a:t>DVDs </a:t>
            </a:r>
            <a:r>
              <a:rPr lang="en-US" dirty="0" smtClean="0"/>
              <a:t>to Kamfisa state </a:t>
            </a:r>
            <a:r>
              <a:rPr lang="en-US" dirty="0" smtClean="0"/>
              <a:t>prison. May </a:t>
            </a:r>
            <a:r>
              <a:rPr lang="en-US" dirty="0" smtClean="0"/>
              <a:t>the Almighty God bless you and thank you.</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0" cy="838200"/>
          </a:xfrm>
        </p:spPr>
        <p:txBody>
          <a:bodyPr/>
          <a:lstStyle/>
          <a:p>
            <a:r>
              <a:rPr lang="en-US" u="sng" dirty="0" smtClean="0">
                <a:solidFill>
                  <a:srgbClr val="0070C0"/>
                </a:solidFill>
              </a:rPr>
              <a:t>Victoria Falls</a:t>
            </a:r>
            <a:endParaRPr lang="en-US" u="sng" dirty="0">
              <a:solidFill>
                <a:srgbClr val="0070C0"/>
              </a:solidFill>
            </a:endParaRPr>
          </a:p>
        </p:txBody>
      </p:sp>
      <p:sp>
        <p:nvSpPr>
          <p:cNvPr id="4" name="Content Placeholder 3"/>
          <p:cNvSpPr>
            <a:spLocks noGrp="1"/>
          </p:cNvSpPr>
          <p:nvPr>
            <p:ph sz="half" idx="2"/>
          </p:nvPr>
        </p:nvSpPr>
        <p:spPr>
          <a:xfrm>
            <a:off x="4572000" y="0"/>
            <a:ext cx="4572000" cy="6858000"/>
          </a:xfrm>
        </p:spPr>
        <p:txBody>
          <a:bodyPr>
            <a:noAutofit/>
          </a:bodyPr>
          <a:lstStyle/>
          <a:p>
            <a:r>
              <a:rPr lang="en-US" dirty="0" smtClean="0"/>
              <a:t>“…plot </a:t>
            </a:r>
            <a:r>
              <a:rPr lang="en-US" dirty="0"/>
              <a:t>after plot may be formed to overthrow the people of God; but in the hour of greatest peril the God of Elijah will raise up human instrumentalities to bear a message that will not be silenced. In the populous cities of the land, and in the places where men have gone to the greatest lengths in speaking against the Most High, the voice of stern rebuke will be heard</a:t>
            </a:r>
            <a:r>
              <a:rPr lang="en-US" dirty="0" smtClean="0"/>
              <a:t>.”  </a:t>
            </a:r>
            <a:r>
              <a:rPr lang="en-US" dirty="0" smtClean="0"/>
              <a:t>PK, pg. 187</a:t>
            </a:r>
            <a:endParaRPr lang="en-US" dirty="0"/>
          </a:p>
        </p:txBody>
      </p:sp>
      <p:pic>
        <p:nvPicPr>
          <p:cNvPr id="4098" name="Picture 2" descr="C:\Users\Dad\Contacts\Downloads\images.jpg"/>
          <p:cNvPicPr>
            <a:picLocks noGrp="1" noChangeAspect="1" noChangeArrowheads="1"/>
          </p:cNvPicPr>
          <p:nvPr>
            <p:ph sz="half" idx="1"/>
          </p:nvPr>
        </p:nvPicPr>
        <p:blipFill>
          <a:blip r:embed="rId2" cstate="print"/>
          <a:srcRect/>
          <a:stretch>
            <a:fillRect/>
          </a:stretch>
        </p:blipFill>
        <p:spPr bwMode="auto">
          <a:xfrm>
            <a:off x="1" y="762000"/>
            <a:ext cx="4572000" cy="609599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smtClean="0">
                <a:solidFill>
                  <a:srgbClr val="FF0000"/>
                </a:solidFill>
              </a:rPr>
              <a:t>Stats</a:t>
            </a:r>
            <a:endParaRPr lang="en-US" u="sng"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25000" lnSpcReduction="20000"/>
          </a:bodyPr>
          <a:lstStyle/>
          <a:p>
            <a:r>
              <a:rPr lang="en-US" dirty="0"/>
              <a:t/>
            </a:r>
            <a:br>
              <a:rPr lang="en-US" dirty="0"/>
            </a:br>
            <a:r>
              <a:rPr lang="en-US" sz="11200" dirty="0" smtClean="0"/>
              <a:t>“Currently </a:t>
            </a:r>
            <a:r>
              <a:rPr lang="en-US" sz="11200" dirty="0"/>
              <a:t>as </a:t>
            </a:r>
            <a:r>
              <a:rPr lang="en-US" sz="11200" dirty="0" smtClean="0"/>
              <a:t>I </a:t>
            </a:r>
            <a:r>
              <a:rPr lang="en-US" sz="11200" dirty="0"/>
              <a:t>am typing this mail to you the final series is going </a:t>
            </a:r>
            <a:r>
              <a:rPr lang="en-US" sz="11200" dirty="0" smtClean="0"/>
              <a:t>on, it </a:t>
            </a:r>
            <a:r>
              <a:rPr lang="en-US" sz="11200" dirty="0"/>
              <a:t>did not stop since 1st of july,for </a:t>
            </a:r>
            <a:r>
              <a:rPr lang="en-US" sz="11200" dirty="0" smtClean="0"/>
              <a:t>Mr. Gordon </a:t>
            </a:r>
            <a:r>
              <a:rPr lang="en-US" sz="11200" dirty="0"/>
              <a:t>truly trusted you that the money shall come and here it </a:t>
            </a:r>
            <a:r>
              <a:rPr lang="en-US" sz="11200" dirty="0" smtClean="0"/>
              <a:t>is, he </a:t>
            </a:r>
            <a:r>
              <a:rPr lang="en-US" sz="11200" dirty="0"/>
              <a:t>has developed a lot of confidence on you not because of monies no but the spoken word which is transforming </a:t>
            </a:r>
            <a:r>
              <a:rPr lang="en-US" sz="11200" dirty="0" smtClean="0"/>
              <a:t>him, not </a:t>
            </a:r>
            <a:r>
              <a:rPr lang="en-US" sz="11200" dirty="0"/>
              <a:t>him alone but several of us and many more as </a:t>
            </a:r>
            <a:r>
              <a:rPr lang="en-US" sz="11200" dirty="0" smtClean="0"/>
              <a:t>I </a:t>
            </a:r>
            <a:r>
              <a:rPr lang="en-US" sz="11200" dirty="0"/>
              <a:t>will shortly let you </a:t>
            </a:r>
            <a:r>
              <a:rPr lang="en-US" sz="11200" dirty="0" smtClean="0"/>
              <a:t>know. Please</a:t>
            </a:r>
            <a:r>
              <a:rPr lang="en-US" sz="11200" dirty="0"/>
              <a:t>  my dearest pastor one more time </a:t>
            </a:r>
            <a:r>
              <a:rPr lang="en-US" sz="11200" dirty="0" smtClean="0"/>
              <a:t>I </a:t>
            </a:r>
            <a:r>
              <a:rPr lang="en-US" sz="11200" dirty="0"/>
              <a:t>thank you.</a:t>
            </a:r>
          </a:p>
          <a:p>
            <a:r>
              <a:rPr lang="en-US" sz="11200" dirty="0" smtClean="0"/>
              <a:t>Now, final </a:t>
            </a:r>
            <a:r>
              <a:rPr lang="en-US" sz="11200" dirty="0"/>
              <a:t>series is aired in the morning prime time at 10:20am to 11;23am broadcast time then at night at exactly 22:00pm to 23:15pm The Mighty Revelation series is </a:t>
            </a:r>
            <a:r>
              <a:rPr lang="en-US" sz="11200" dirty="0" smtClean="0"/>
              <a:t>aired, listen </a:t>
            </a:r>
            <a:r>
              <a:rPr lang="en-US" sz="11200" dirty="0"/>
              <a:t>carefully-to my surprise </a:t>
            </a:r>
            <a:r>
              <a:rPr lang="en-US" sz="11200" dirty="0" smtClean="0"/>
              <a:t>I </a:t>
            </a:r>
            <a:r>
              <a:rPr lang="en-US" sz="11200" dirty="0"/>
              <a:t>am receiving </a:t>
            </a:r>
            <a:r>
              <a:rPr lang="en-US" sz="11200" dirty="0" smtClean="0"/>
              <a:t>a lot </a:t>
            </a:r>
            <a:r>
              <a:rPr lang="en-US" sz="11200" dirty="0"/>
              <a:t>of calls demanding the Revelation series to be </a:t>
            </a:r>
            <a:r>
              <a:rPr lang="en-US" sz="11200" dirty="0" smtClean="0"/>
              <a:t>repeated, these </a:t>
            </a:r>
            <a:r>
              <a:rPr lang="en-US" sz="11200" dirty="0"/>
              <a:t>are people who </a:t>
            </a:r>
            <a:r>
              <a:rPr lang="en-US" sz="11200" dirty="0" smtClean="0"/>
              <a:t>don't </a:t>
            </a:r>
            <a:r>
              <a:rPr lang="en-US" sz="11200" dirty="0"/>
              <a:t>know yet that we repeat the program at </a:t>
            </a:r>
            <a:r>
              <a:rPr lang="en-US" sz="11200" dirty="0" smtClean="0"/>
              <a:t>night, what </a:t>
            </a:r>
            <a:r>
              <a:rPr lang="en-US" sz="11200" dirty="0"/>
              <a:t>has been </a:t>
            </a:r>
            <a:r>
              <a:rPr lang="en-US" sz="11200" dirty="0" smtClean="0"/>
              <a:t>disclosed </a:t>
            </a:r>
            <a:r>
              <a:rPr lang="en-US" sz="11200" dirty="0"/>
              <a:t>to me is that so many people want the pamphlets for the Book of Revelation FROM </a:t>
            </a:r>
            <a:r>
              <a:rPr lang="en-US" sz="11200" dirty="0" smtClean="0"/>
              <a:t>YOU….</a:t>
            </a:r>
            <a:endParaRPr lang="en-US" sz="1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u="sng" dirty="0" smtClean="0">
                <a:solidFill>
                  <a:srgbClr val="FF0000"/>
                </a:solidFill>
              </a:rPr>
              <a:t>Cont.</a:t>
            </a:r>
            <a:endParaRPr lang="en-US" u="sng" dirty="0">
              <a:solidFill>
                <a:srgbClr val="FF0000"/>
              </a:solidFill>
            </a:endParaRPr>
          </a:p>
        </p:txBody>
      </p:sp>
      <p:sp>
        <p:nvSpPr>
          <p:cNvPr id="3" name="Content Placeholder 2"/>
          <p:cNvSpPr>
            <a:spLocks noGrp="1"/>
          </p:cNvSpPr>
          <p:nvPr>
            <p:ph idx="1"/>
          </p:nvPr>
        </p:nvSpPr>
        <p:spPr>
          <a:xfrm>
            <a:off x="0" y="609600"/>
            <a:ext cx="9144000" cy="6248400"/>
          </a:xfrm>
        </p:spPr>
        <p:txBody>
          <a:bodyPr>
            <a:noAutofit/>
          </a:bodyPr>
          <a:lstStyle/>
          <a:p>
            <a:r>
              <a:rPr lang="en-US" sz="2400" dirty="0" smtClean="0"/>
              <a:t>…The reason is  this all people tell me the same thing about you they say that "That pastor digs deeper and his </a:t>
            </a:r>
            <a:r>
              <a:rPr lang="en-US" sz="2400" dirty="0" smtClean="0"/>
              <a:t>explanation </a:t>
            </a:r>
            <a:r>
              <a:rPr lang="en-US" sz="2400" dirty="0" smtClean="0"/>
              <a:t>of the book of Revelation is very educative".  I want to give the statistics of these requests; Zambia I had 186 calls demanding the Revelation tracts from the same presenter(you) and the repeat of the Revelation series, this does not include many college students, nurses, government officers and many evangelicals and many SDAs.Years ago we distributed door to door those tracts and books you used to send me in bulk, people still remember that and it made it easy to forward their request for the Revelation tracts and the air program despite attacks from catholics,SDAs and Muslims, I too am so overwhelmed and humbled. Malawi I had 63 calls demanding Revelation tracts and its airing, South Africa I had 98 calls requesting the Revelation tracts and the continuity of the airing Revelation, Zimbabwe I had 76 calls also requesting the same,</a:t>
            </a:r>
          </a:p>
          <a:p>
            <a:r>
              <a:rPr lang="en-US" sz="2400" dirty="0" smtClean="0"/>
              <a:t>Seychelles I had 1 call.”</a:t>
            </a: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274638"/>
            <a:ext cx="4114800" cy="1143000"/>
          </a:xfrm>
        </p:spPr>
        <p:txBody>
          <a:bodyPr/>
          <a:lstStyle/>
          <a:p>
            <a:r>
              <a:rPr lang="en-US" u="sng" dirty="0" smtClean="0">
                <a:solidFill>
                  <a:srgbClr val="FF0000"/>
                </a:solidFill>
              </a:rPr>
              <a:t>Two Chiefs</a:t>
            </a:r>
            <a:endParaRPr lang="en-US" u="sng" dirty="0">
              <a:solidFill>
                <a:srgbClr val="FF0000"/>
              </a:solidFill>
            </a:endParaRPr>
          </a:p>
        </p:txBody>
      </p:sp>
      <p:sp>
        <p:nvSpPr>
          <p:cNvPr id="3" name="Content Placeholder 2"/>
          <p:cNvSpPr>
            <a:spLocks noGrp="1"/>
          </p:cNvSpPr>
          <p:nvPr>
            <p:ph sz="half" idx="1"/>
          </p:nvPr>
        </p:nvSpPr>
        <p:spPr>
          <a:xfrm>
            <a:off x="0" y="0"/>
            <a:ext cx="4572000" cy="6858000"/>
          </a:xfrm>
        </p:spPr>
        <p:txBody>
          <a:bodyPr>
            <a:normAutofit/>
          </a:bodyPr>
          <a:lstStyle/>
          <a:p>
            <a:r>
              <a:rPr lang="en-US" sz="3600" dirty="0" smtClean="0"/>
              <a:t>“Am so glad to let </a:t>
            </a:r>
            <a:r>
              <a:rPr lang="en-US" sz="3600" dirty="0" smtClean="0"/>
              <a:t>you </a:t>
            </a:r>
            <a:r>
              <a:rPr lang="en-US" sz="3600" dirty="0" smtClean="0"/>
              <a:t>know that 2 South African chiefs of Lesotho are glued to their radios, they want the DVDs of the broadcast which I shall soon send, we are now hitting no.20</a:t>
            </a:r>
            <a:r>
              <a:rPr lang="en-US" sz="3600" dirty="0" smtClean="0"/>
              <a:t>. God </a:t>
            </a:r>
            <a:r>
              <a:rPr lang="en-US" sz="3600" dirty="0" smtClean="0"/>
              <a:t>be with </a:t>
            </a:r>
            <a:r>
              <a:rPr lang="en-US" sz="3600" dirty="0" smtClean="0"/>
              <a:t>you </a:t>
            </a:r>
            <a:r>
              <a:rPr lang="en-US" sz="3600" dirty="0" smtClean="0"/>
              <a:t>where </a:t>
            </a:r>
            <a:r>
              <a:rPr lang="en-US" sz="3600" dirty="0" smtClean="0"/>
              <a:t>ever you might be.”</a:t>
            </a:r>
            <a:endParaRPr lang="en-US" sz="3600" dirty="0"/>
          </a:p>
        </p:txBody>
      </p:sp>
      <p:pic>
        <p:nvPicPr>
          <p:cNvPr id="1026"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0" y="1143000"/>
            <a:ext cx="4572000" cy="5715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God’s Mighty Hand</a:t>
            </a:r>
            <a:endParaRPr lang="en-US"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“Today, the </a:t>
            </a:r>
            <a:r>
              <a:rPr lang="en-US" dirty="0"/>
              <a:t>government of </a:t>
            </a:r>
            <a:r>
              <a:rPr lang="en-US" dirty="0" smtClean="0"/>
              <a:t>Zambia </a:t>
            </a:r>
            <a:r>
              <a:rPr lang="en-US" dirty="0"/>
              <a:t>has Deported a catholic priest known as </a:t>
            </a:r>
            <a:r>
              <a:rPr lang="en-US" dirty="0" smtClean="0"/>
              <a:t>Vitter Anabas </a:t>
            </a:r>
            <a:r>
              <a:rPr lang="en-US" dirty="0"/>
              <a:t>of Rwandan </a:t>
            </a:r>
            <a:r>
              <a:rPr lang="en-US" dirty="0" smtClean="0"/>
              <a:t>origin. This </a:t>
            </a:r>
            <a:r>
              <a:rPr lang="en-US" dirty="0"/>
              <a:t>priest was inciting the nation of </a:t>
            </a:r>
            <a:r>
              <a:rPr lang="en-US" dirty="0" smtClean="0"/>
              <a:t>Zambia </a:t>
            </a:r>
            <a:r>
              <a:rPr lang="en-US" dirty="0"/>
              <a:t>to rise against it through their church and other non governmental organisations,also this priest has been threatening </a:t>
            </a:r>
            <a:r>
              <a:rPr lang="en-US" dirty="0" smtClean="0"/>
              <a:t>Mr. </a:t>
            </a:r>
            <a:r>
              <a:rPr lang="en-US" dirty="0"/>
              <a:t>Gordon to stop airing our </a:t>
            </a:r>
            <a:r>
              <a:rPr lang="en-US" dirty="0" smtClean="0"/>
              <a:t>program. He </a:t>
            </a:r>
            <a:r>
              <a:rPr lang="en-US" dirty="0"/>
              <a:t>was in the forefront to incite </a:t>
            </a:r>
            <a:r>
              <a:rPr lang="en-US" dirty="0" smtClean="0"/>
              <a:t>liberal </a:t>
            </a:r>
            <a:r>
              <a:rPr lang="en-US" dirty="0"/>
              <a:t>people about deregistering all small Ministries that preach </a:t>
            </a:r>
            <a:r>
              <a:rPr lang="en-US" dirty="0" smtClean="0"/>
              <a:t>"hate "messages </a:t>
            </a:r>
            <a:r>
              <a:rPr lang="en-US" dirty="0"/>
              <a:t>like </a:t>
            </a:r>
            <a:r>
              <a:rPr lang="en-US" dirty="0" smtClean="0"/>
              <a:t>us, as I </a:t>
            </a:r>
            <a:r>
              <a:rPr lang="en-US" dirty="0"/>
              <a:t>report to you he is deported and </a:t>
            </a:r>
            <a:r>
              <a:rPr lang="en-US" dirty="0" smtClean="0"/>
              <a:t>Mr. Gordon </a:t>
            </a:r>
            <a:r>
              <a:rPr lang="en-US" dirty="0"/>
              <a:t>is free from his </a:t>
            </a:r>
            <a:r>
              <a:rPr lang="en-US" dirty="0" smtClean="0"/>
              <a:t>attacks. I want </a:t>
            </a:r>
            <a:r>
              <a:rPr lang="en-US" dirty="0"/>
              <a:t>to confirm that </a:t>
            </a:r>
            <a:r>
              <a:rPr lang="en-US" dirty="0" smtClean="0"/>
              <a:t>I </a:t>
            </a:r>
            <a:r>
              <a:rPr lang="en-US" dirty="0"/>
              <a:t>received the 2 mail boxes containing </a:t>
            </a:r>
            <a:r>
              <a:rPr lang="en-US" dirty="0" smtClean="0"/>
              <a:t>tracts; God’s </a:t>
            </a:r>
            <a:r>
              <a:rPr lang="en-US" dirty="0"/>
              <a:t>sacred </a:t>
            </a:r>
            <a:r>
              <a:rPr lang="en-US" dirty="0" smtClean="0"/>
              <a:t>names; Feast days; God doesn't kill; Time setting; Lunar </a:t>
            </a:r>
            <a:r>
              <a:rPr lang="en-US" dirty="0"/>
              <a:t>sabbaths;The God </a:t>
            </a:r>
            <a:r>
              <a:rPr lang="en-US" dirty="0" smtClean="0"/>
              <a:t>Head; Spiritual </a:t>
            </a:r>
            <a:r>
              <a:rPr lang="en-US" dirty="0"/>
              <a:t>Formation and the </a:t>
            </a:r>
            <a:r>
              <a:rPr lang="en-US" dirty="0" smtClean="0"/>
              <a:t>DVDs </a:t>
            </a:r>
            <a:r>
              <a:rPr lang="en-US" dirty="0"/>
              <a:t>Ezekiel pt 1;The </a:t>
            </a:r>
            <a:r>
              <a:rPr lang="en-US" dirty="0" smtClean="0"/>
              <a:t>Vatican's </a:t>
            </a:r>
            <a:r>
              <a:rPr lang="en-US" dirty="0"/>
              <a:t>role in the NWO;The un sure conference </a:t>
            </a:r>
            <a:r>
              <a:rPr lang="en-US" dirty="0" smtClean="0"/>
              <a:t>menthe </a:t>
            </a:r>
            <a:r>
              <a:rPr lang="en-US" dirty="0"/>
              <a:t>one with 4sermons and many others for our Final scenes and those by prof.vieth and </a:t>
            </a:r>
            <a:r>
              <a:rPr lang="en-US" dirty="0" smtClean="0"/>
              <a:t>books, PRAISE </a:t>
            </a:r>
            <a:r>
              <a:rPr lang="en-US" dirty="0"/>
              <a:t>GOD!!</a:t>
            </a:r>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sz="6000" u="sng" dirty="0" smtClean="0">
                <a:solidFill>
                  <a:srgbClr val="0070C0"/>
                </a:solidFill>
              </a:rPr>
              <a:t>The Region</a:t>
            </a:r>
            <a:endParaRPr lang="en-US" sz="6000" u="sng" dirty="0">
              <a:solidFill>
                <a:srgbClr val="0070C0"/>
              </a:solidFill>
            </a:endParaRPr>
          </a:p>
        </p:txBody>
      </p:sp>
      <p:pic>
        <p:nvPicPr>
          <p:cNvPr id="1027" name="Picture 3" descr="C:\Users\Dad\Contacts\Downloads\images.jpg"/>
          <p:cNvPicPr>
            <a:picLocks noGrp="1" noChangeAspect="1" noChangeArrowheads="1"/>
          </p:cNvPicPr>
          <p:nvPr>
            <p:ph idx="1"/>
          </p:nvPr>
        </p:nvPicPr>
        <p:blipFill>
          <a:blip r:embed="rId2" cstate="print"/>
          <a:srcRect/>
          <a:stretch>
            <a:fillRect/>
          </a:stretch>
        </p:blipFill>
        <p:spPr bwMode="auto">
          <a:xfrm>
            <a:off x="0" y="762000"/>
            <a:ext cx="9144000" cy="6096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Cont. </a:t>
            </a:r>
            <a:endParaRPr lang="en-US"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85000" lnSpcReduction="20000"/>
          </a:bodyPr>
          <a:lstStyle/>
          <a:p>
            <a:r>
              <a:rPr lang="en-US" dirty="0" smtClean="0"/>
              <a:t>“…Before I collected my 2 boxes, I was called by the intelligence officers and the immigration officers and for </a:t>
            </a:r>
            <a:r>
              <a:rPr lang="en-US" dirty="0" smtClean="0"/>
              <a:t>2 hours </a:t>
            </a:r>
            <a:r>
              <a:rPr lang="en-US" dirty="0" smtClean="0"/>
              <a:t>I was </a:t>
            </a:r>
            <a:r>
              <a:rPr lang="en-US" dirty="0" smtClean="0"/>
              <a:t>questioned </a:t>
            </a:r>
            <a:r>
              <a:rPr lang="en-US" dirty="0" smtClean="0"/>
              <a:t>about the materials I receive from you and what motive is behind the materials I receive </a:t>
            </a:r>
            <a:r>
              <a:rPr lang="en-US" dirty="0" smtClean="0"/>
              <a:t> </a:t>
            </a:r>
            <a:r>
              <a:rPr lang="en-US" dirty="0" smtClean="0"/>
              <a:t>from </a:t>
            </a:r>
            <a:r>
              <a:rPr lang="en-US" dirty="0" smtClean="0"/>
              <a:t>you.  </a:t>
            </a:r>
            <a:r>
              <a:rPr lang="en-US" dirty="0" smtClean="0"/>
              <a:t>I humbly explained what we do and what you do there and </a:t>
            </a:r>
            <a:r>
              <a:rPr lang="en-US" dirty="0" smtClean="0"/>
              <a:t>they </a:t>
            </a:r>
            <a:r>
              <a:rPr lang="en-US" dirty="0" smtClean="0"/>
              <a:t>asked me about the Radio program which I explained was interested to hear what they would comment on the radio </a:t>
            </a:r>
            <a:r>
              <a:rPr lang="en-US" dirty="0" smtClean="0"/>
              <a:t>program.  </a:t>
            </a:r>
            <a:r>
              <a:rPr lang="en-US" dirty="0" smtClean="0"/>
              <a:t>W</a:t>
            </a:r>
            <a:r>
              <a:rPr lang="en-US" dirty="0" smtClean="0"/>
              <a:t>hen </a:t>
            </a:r>
            <a:r>
              <a:rPr lang="en-US" dirty="0" smtClean="0"/>
              <a:t>there was nothing I asked them what do think about the radio program on Mr.Gordons FM Radio station with our program </a:t>
            </a:r>
            <a:r>
              <a:rPr lang="en-US" dirty="0" smtClean="0"/>
              <a:t>there.  </a:t>
            </a:r>
            <a:r>
              <a:rPr lang="en-US" dirty="0" smtClean="0"/>
              <a:t>S</a:t>
            </a:r>
            <a:r>
              <a:rPr lang="en-US" dirty="0" smtClean="0"/>
              <a:t>urprisingly,  </a:t>
            </a:r>
            <a:r>
              <a:rPr lang="en-US" dirty="0" smtClean="0"/>
              <a:t>the response was </a:t>
            </a:r>
            <a:r>
              <a:rPr lang="en-US" dirty="0" smtClean="0"/>
              <a:t>, “</a:t>
            </a:r>
            <a:r>
              <a:rPr lang="en-US" dirty="0" smtClean="0"/>
              <a:t> </a:t>
            </a:r>
            <a:r>
              <a:rPr lang="en-US" dirty="0" smtClean="0"/>
              <a:t>Y</a:t>
            </a:r>
            <a:r>
              <a:rPr lang="en-US" dirty="0" smtClean="0"/>
              <a:t>oung </a:t>
            </a:r>
            <a:r>
              <a:rPr lang="en-US" dirty="0" smtClean="0"/>
              <a:t>man that American preacher at that station speaks the truth we listen to </a:t>
            </a:r>
            <a:r>
              <a:rPr lang="en-US" dirty="0" smtClean="0"/>
              <a:t>him, </a:t>
            </a:r>
            <a:r>
              <a:rPr lang="en-US" dirty="0" smtClean="0"/>
              <a:t>and he is </a:t>
            </a:r>
            <a:r>
              <a:rPr lang="en-US" dirty="0" smtClean="0"/>
              <a:t>good, </a:t>
            </a:r>
            <a:r>
              <a:rPr lang="en-US" dirty="0" smtClean="0"/>
              <a:t>but the Jesuits are not happy with him especially Mr. Gordon who has given him a platform. At last they told me why they had to detain for some interrogation its because of the outcry of the catholic priests and some governmental leaders who do not agree with what you do and distribute  and teach.”</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0" cy="990600"/>
          </a:xfrm>
        </p:spPr>
        <p:txBody>
          <a:bodyPr/>
          <a:lstStyle/>
          <a:p>
            <a:r>
              <a:rPr lang="en-US" u="sng" dirty="0" smtClean="0">
                <a:solidFill>
                  <a:srgbClr val="002060"/>
                </a:solidFill>
              </a:rPr>
              <a:t>Unstoppable</a:t>
            </a:r>
            <a:endParaRPr lang="en-US" u="sng" dirty="0">
              <a:solidFill>
                <a:srgbClr val="002060"/>
              </a:solidFill>
            </a:endParaRPr>
          </a:p>
        </p:txBody>
      </p:sp>
      <p:sp>
        <p:nvSpPr>
          <p:cNvPr id="4" name="Content Placeholder 3"/>
          <p:cNvSpPr>
            <a:spLocks noGrp="1"/>
          </p:cNvSpPr>
          <p:nvPr>
            <p:ph sz="half" idx="2"/>
          </p:nvPr>
        </p:nvSpPr>
        <p:spPr>
          <a:xfrm>
            <a:off x="4572000" y="0"/>
            <a:ext cx="4572000" cy="6858000"/>
          </a:xfrm>
        </p:spPr>
        <p:txBody>
          <a:bodyPr>
            <a:normAutofit fontScale="92500" lnSpcReduction="20000"/>
          </a:bodyPr>
          <a:lstStyle/>
          <a:p>
            <a:r>
              <a:rPr lang="en-US" dirty="0" smtClean="0"/>
              <a:t/>
            </a:r>
            <a:br>
              <a:rPr lang="en-US" dirty="0" smtClean="0"/>
            </a:br>
            <a:r>
              <a:rPr lang="en-US" dirty="0" smtClean="0"/>
              <a:t>“So </a:t>
            </a:r>
            <a:r>
              <a:rPr lang="en-US" dirty="0" smtClean="0"/>
              <a:t>far,  so good. </a:t>
            </a:r>
            <a:r>
              <a:rPr lang="en-US" dirty="0"/>
              <a:t>W</a:t>
            </a:r>
            <a:r>
              <a:rPr lang="en-US" dirty="0" smtClean="0"/>
              <a:t>e </a:t>
            </a:r>
            <a:r>
              <a:rPr lang="en-US" dirty="0"/>
              <a:t>are hitting Revelation 5 and </a:t>
            </a:r>
            <a:r>
              <a:rPr lang="en-US" dirty="0" smtClean="0"/>
              <a:t>what</a:t>
            </a:r>
            <a:r>
              <a:rPr lang="en-US" dirty="0" smtClean="0"/>
              <a:t> is interesting </a:t>
            </a:r>
            <a:r>
              <a:rPr lang="en-US" dirty="0"/>
              <a:t>is that its as if the people have never listerned to </a:t>
            </a:r>
            <a:r>
              <a:rPr lang="en-US" dirty="0" smtClean="0"/>
              <a:t>truths like these; they </a:t>
            </a:r>
            <a:r>
              <a:rPr lang="en-US" dirty="0" smtClean="0"/>
              <a:t> </a:t>
            </a:r>
            <a:r>
              <a:rPr lang="en-US" dirty="0"/>
              <a:t>are </a:t>
            </a:r>
            <a:r>
              <a:rPr lang="en-US" dirty="0" smtClean="0"/>
              <a:t>appreciating them </a:t>
            </a:r>
            <a:r>
              <a:rPr lang="en-US" dirty="0"/>
              <a:t>so much</a:t>
            </a:r>
            <a:r>
              <a:rPr lang="en-US" dirty="0" smtClean="0"/>
              <a:t>. A </a:t>
            </a:r>
            <a:r>
              <a:rPr lang="en-US" dirty="0"/>
              <a:t>Malawian evangelist yesterday also confirmed that they are hearing the signal loud and clear and  most of these people are touched with the flying </a:t>
            </a:r>
            <a:r>
              <a:rPr lang="en-US" dirty="0" smtClean="0"/>
              <a:t>Truth.  Catholics </a:t>
            </a:r>
            <a:r>
              <a:rPr lang="en-US" dirty="0"/>
              <a:t>in </a:t>
            </a:r>
            <a:r>
              <a:rPr lang="en-US" dirty="0" smtClean="0"/>
              <a:t>Malawi </a:t>
            </a:r>
            <a:r>
              <a:rPr lang="en-US" dirty="0"/>
              <a:t>are trying to protest against the radio transmission but they cannot stop </a:t>
            </a:r>
            <a:r>
              <a:rPr lang="en-US" dirty="0" smtClean="0"/>
              <a:t>it. </a:t>
            </a:r>
            <a:r>
              <a:rPr lang="en-US" dirty="0" smtClean="0"/>
              <a:t>I</a:t>
            </a:r>
            <a:r>
              <a:rPr lang="en-US" dirty="0" smtClean="0"/>
              <a:t> </a:t>
            </a:r>
            <a:r>
              <a:rPr lang="en-US" dirty="0"/>
              <a:t>am told that this is the same also </a:t>
            </a:r>
            <a:r>
              <a:rPr lang="en-US" dirty="0" smtClean="0"/>
              <a:t>in </a:t>
            </a:r>
            <a:r>
              <a:rPr lang="en-US" dirty="0" err="1" smtClean="0"/>
              <a:t>Angola,Bostwana,Zimbabwe,Namibia</a:t>
            </a:r>
            <a:r>
              <a:rPr lang="en-US" dirty="0" smtClean="0"/>
              <a:t> </a:t>
            </a:r>
            <a:r>
              <a:rPr lang="en-US" dirty="0"/>
              <a:t>and SouthAfrica</a:t>
            </a:r>
            <a:r>
              <a:rPr lang="en-US" dirty="0" smtClean="0"/>
              <a:t>.”</a:t>
            </a:r>
            <a:endParaRPr lang="en-US" dirty="0"/>
          </a:p>
        </p:txBody>
      </p:sp>
      <p:pic>
        <p:nvPicPr>
          <p:cNvPr id="6146" name="Picture 2" descr="C:\Users\Dad\Contacts\Downloads\images.jpg"/>
          <p:cNvPicPr>
            <a:picLocks noGrp="1" noChangeAspect="1" noChangeArrowheads="1"/>
          </p:cNvPicPr>
          <p:nvPr>
            <p:ph sz="half" idx="1"/>
          </p:nvPr>
        </p:nvPicPr>
        <p:blipFill>
          <a:blip r:embed="rId2" cstate="print"/>
          <a:srcRect/>
          <a:stretch>
            <a:fillRect/>
          </a:stretch>
        </p:blipFill>
        <p:spPr bwMode="auto">
          <a:xfrm>
            <a:off x="0" y="762000"/>
            <a:ext cx="4572000" cy="6096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002060"/>
                </a:solidFill>
              </a:rPr>
              <a:t>Travel</a:t>
            </a:r>
            <a:endParaRPr lang="en-US" u="sng" dirty="0">
              <a:solidFill>
                <a:srgbClr val="002060"/>
              </a:solidFill>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smtClean="0"/>
              <a:t>“Praise </a:t>
            </a:r>
            <a:r>
              <a:rPr lang="en-US" dirty="0"/>
              <a:t>be to God in the highest!! yes my lovely pastor am still alive,i returned last night from Malawi and Namibia,i was out for full 17days in these countries,i took the recorded Revelation we did 5sets and i gave 3 full sets to Namibia and 2 full sets to Malawi,kindly pardon me,i was very busy showing the brethren the dvd shows and doing some explanation on the areas they didnt get correctly.</a:t>
            </a:r>
          </a:p>
          <a:p>
            <a:r>
              <a:rPr lang="en-US" dirty="0"/>
              <a:t>Also i took with me all the booklets and the tracts you have been sending,i was totally out of  any known net work coverage and in these countries i learnt that the Radio frequency was so clear and very audible,on the Radio program we are now hitting Revelation 16 and today we should be going into chapter 17,the brethren were very happy when they could hear you and at the same time see you in the dvds and the books i distributed,i could see my  brethren WEEPING FOR THE CONVICTION OF TRUTH, how i wished you could be present</a:t>
            </a:r>
            <a:r>
              <a:rPr lang="en-US" dirty="0" smtClean="0"/>
              <a:t>!!! Thank </a:t>
            </a:r>
            <a:r>
              <a:rPr lang="en-US" dirty="0"/>
              <a:t>you for the funds for the copier,i can get it at the same price and i asure you,southern Africa will be ignighted by T.T.present </a:t>
            </a:r>
            <a:r>
              <a:rPr lang="en-US" dirty="0" smtClean="0"/>
              <a:t>Truth. I </a:t>
            </a:r>
            <a:r>
              <a:rPr lang="en-US" dirty="0"/>
              <a:t>would want to mention here that am now missing my books these </a:t>
            </a:r>
            <a:r>
              <a:rPr lang="en-US" dirty="0" smtClean="0"/>
              <a:t>are:Life </a:t>
            </a:r>
            <a:r>
              <a:rPr lang="en-US" dirty="0"/>
              <a:t>skecthes of EGW;Testimony Treasures;and some hard copies which i need to check on my list again,these precious books have remained in Malawi and Namibia to the brethren as for sure i saw the urgency and necessisty of it ,am again humbly and on my bended knees appealing to you and the brethren their in FL, to send me the books by the Grace of the lord</a:t>
            </a:r>
            <a:r>
              <a:rPr lang="en-US" dirty="0" smtClean="0"/>
              <a:t>.”</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Travelling</a:t>
            </a:r>
            <a:endParaRPr lang="en-US"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b="1" dirty="0" smtClean="0"/>
              <a:t>“While I was in Namibia, there was a German white couple whom we visited at our request as we were distributing the tracts and some dvds,we were so welcome to this home and I could not speak German language but we had a brother who could do that and they got the Revelation DVDs and some of the few tracts we had, this couple understands English but we wanted the emphasis in their tongue while I spoke, a brother did the translation, they are also missionaries there, next group was that of the evangelicals who are many there and we had several video shows with them and as I write you this mail, these people in Namibia are very overwhelmed and stunned at the Real Truth and the meaning of the book of Revelation.”…</a:t>
            </a:r>
            <a:br>
              <a:rPr lang="en-US" b="1" dirty="0" smtClean="0"/>
            </a:b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b="1" dirty="0" smtClean="0"/>
              <a:t>…Before I left for Malawi, a catholic priest of a small catholic congregation heard about our evening studies and one of his congregants told him about the good news of the book of Revelation which he has never taught in the church, this guy wanted his priest to confirm what he had heard the truth about the beast,churches,the great whole and other important truths of the prophecy, that priest came to us at night at about 21:30h he is Paul </a:t>
            </a:r>
            <a:r>
              <a:rPr lang="en-US" b="1" dirty="0" smtClean="0"/>
              <a:t>Mateyo,he</a:t>
            </a:r>
            <a:r>
              <a:rPr lang="en-US" b="1" dirty="0" smtClean="0"/>
              <a:t> requested the whole series or any related information pertaining to the book of Revelation saw in this priest the need to know the truth and I gave him some copies of the DVDs chapter 1 to 20 and whenever he needed more he should let us know.”</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smtClean="0">
                <a:solidFill>
                  <a:srgbClr val="FF0000"/>
                </a:solidFill>
              </a:rPr>
              <a:t>Controversy</a:t>
            </a:r>
            <a:endParaRPr lang="en-US"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85000" lnSpcReduction="10000"/>
          </a:bodyPr>
          <a:lstStyle/>
          <a:p>
            <a:r>
              <a:rPr lang="en-US" dirty="0" smtClean="0"/>
              <a:t>“As </a:t>
            </a:r>
            <a:r>
              <a:rPr lang="en-US" dirty="0"/>
              <a:t>the controversy extends into new fields and the minds of the people are called to God's downtrodden law, Satan is astir. The power attending the message will only madden those who oppose it. The clergy will put forth almost superhuman efforts to shut away the light lest it should shine upon their flocks. By every means at their command they will endeavor to suppress the discussion of these vital questions. The church appeals to the strong arm of civil power, and, in this work, papists and Protestants unite. As the movement for Sunday enforcement becomes more bold and decided, the law will be invoked against commandment keepers. They will be threatened with fines and imprisonment, and some will be offered positions of influence, and other rewards and advantages, as inducements to renounce their faith</a:t>
            </a:r>
            <a:r>
              <a:rPr lang="en-US" dirty="0" smtClean="0"/>
              <a:t>.”  GC, pg. 607</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smtClean="0">
                <a:solidFill>
                  <a:srgbClr val="FF0000"/>
                </a:solidFill>
              </a:rPr>
              <a:t>Trouble!</a:t>
            </a:r>
            <a:endParaRPr lang="en-US" u="sng" dirty="0">
              <a:solidFill>
                <a:srgbClr val="FF0000"/>
              </a:solidFill>
            </a:endParaRPr>
          </a:p>
        </p:txBody>
      </p:sp>
      <p:sp>
        <p:nvSpPr>
          <p:cNvPr id="3" name="Content Placeholder 2"/>
          <p:cNvSpPr>
            <a:spLocks noGrp="1"/>
          </p:cNvSpPr>
          <p:nvPr>
            <p:ph idx="1"/>
          </p:nvPr>
        </p:nvSpPr>
        <p:spPr>
          <a:xfrm>
            <a:off x="0" y="533400"/>
            <a:ext cx="9144000" cy="6324600"/>
          </a:xfrm>
        </p:spPr>
        <p:txBody>
          <a:bodyPr>
            <a:normAutofit fontScale="70000" lnSpcReduction="20000"/>
          </a:bodyPr>
          <a:lstStyle/>
          <a:p>
            <a:r>
              <a:rPr lang="en-US" b="1" dirty="0" smtClean="0"/>
              <a:t>“Here is a live story of the 2 churches that have been closed. Last week before I returned home, the Radio program has been on and when YOU hit Revelation 12 and 13,there arose 2 separate groups of (1)the evangelical church of zambia,and (2)the catholic church in my location of ndola,these youths were so convinced about the who the papacy is and remember you also mention the apostasies of Babylon in these Sunday keeping churches, so the RADICALLY approached their church Leaders to give them an additional explanation about these thing and when their Leaders questioned them further where they had gotten the facts they are presenting, they unanimously answered that from the Radio the American evangelist has pointed out things which we proved to be true and if you do not say anything ,then you have been misleading us, these youths started mocking their leaders and rioting  until their leaders called the state police to calm the situation. The police arrested 4 boys from the evangelical church and 2 from the catholic church(this was happening on separate days that was on Monday and tuesdayrespectively)so the parents of these youths learnt that their children have been arrested by the police for just inquiring the Truth from their church Leaders, they also came in Large numbers to confront their leaders and quickly their church leaders alerted the police and as I write this morning, the media through the news papers and the TV have aired this story and it is there in today's news papers,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533400"/>
            <a:ext cx="9144000" cy="6553200"/>
          </a:xfrm>
        </p:spPr>
        <p:txBody>
          <a:bodyPr>
            <a:normAutofit fontScale="77500" lnSpcReduction="20000"/>
          </a:bodyPr>
          <a:lstStyle/>
          <a:p>
            <a:r>
              <a:rPr lang="en-US" b="1" dirty="0" smtClean="0"/>
              <a:t>“These churches have since been closed, until the matter is settled,actualy most of these youths have our tracts and have attended our video shows, they have seen other DVDs which am yet to put on the air and that is just soon when this current air time comes to an end. Now the clergy are so concerned about this American evangelist, they are </a:t>
            </a:r>
            <a:r>
              <a:rPr lang="en-US" b="1" dirty="0" smtClean="0"/>
              <a:t>asking </a:t>
            </a:r>
            <a:r>
              <a:rPr lang="en-US" b="1" dirty="0" smtClean="0"/>
              <a:t>where he(you)stays so that they can talk to you.</a:t>
            </a:r>
          </a:p>
          <a:p>
            <a:r>
              <a:rPr lang="en-US" b="1" dirty="0" smtClean="0"/>
              <a:t>I remember, they (catholic priests)called Mr. Gordon asking him where the American Evangelist stays,Mr.Gordon also did not know that you stay in US, he gave these men my phone number to inquire from me I received several missed calls when I arrived which I was told by Mr. Gordon that the Catholics would want to speak to the speaker of the program I told him that he stays in the US am sorry and  he was so surprised to hear that.</a:t>
            </a:r>
          </a:p>
          <a:p>
            <a:r>
              <a:rPr lang="en-US" b="1" dirty="0" smtClean="0"/>
              <a:t>Truth shall Triumph, Now they want to know who sponsors this program or the urgent then in their power bring it to a stop. Am told that the youths have been released from a phone call just received and that the leaders are in a meeting.”</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u="sng" dirty="0" smtClean="0">
                <a:solidFill>
                  <a:srgbClr val="FF0000"/>
                </a:solidFill>
              </a:rPr>
              <a:t>    Nothing </a:t>
            </a:r>
            <a:r>
              <a:rPr lang="en-US" u="sng" dirty="0" smtClean="0">
                <a:solidFill>
                  <a:srgbClr val="FF0000"/>
                </a:solidFill>
              </a:rPr>
              <a:t>Can Stop the Truth!</a:t>
            </a:r>
            <a:endParaRPr lang="en-US" u="sng" dirty="0">
              <a:solidFill>
                <a:srgbClr val="FF0000"/>
              </a:solidFill>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sz="3000" dirty="0" smtClean="0"/>
              <a:t>“For the earth shall be filled with the knowledge of the glory of the LORD, as the waters cover the sea.’  </a:t>
            </a:r>
            <a:r>
              <a:rPr lang="en-US" sz="3000" dirty="0" smtClean="0"/>
              <a:t>Habb</a:t>
            </a:r>
            <a:r>
              <a:rPr lang="en-US" sz="3000" dirty="0" smtClean="0"/>
              <a:t>. 2:14</a:t>
            </a:r>
          </a:p>
          <a:p>
            <a:r>
              <a:rPr lang="en-US" sz="3000" dirty="0" smtClean="0"/>
              <a:t>“And after these things I saw another angel come down from heaven, having great power; and the earth was lightened with his glory.”  Rev. 18:1</a:t>
            </a:r>
            <a:br>
              <a:rPr lang="en-US" sz="3000" dirty="0" smtClean="0"/>
            </a:br>
            <a:endParaRPr lang="en-US" sz="3000" dirty="0"/>
          </a:p>
        </p:txBody>
      </p:sp>
      <p:pic>
        <p:nvPicPr>
          <p:cNvPr id="2050" name="Picture 2" descr="C:\Users\Dad\Contacts\Downloads\download (28).jpg"/>
          <p:cNvPicPr>
            <a:picLocks noGrp="1" noChangeAspect="1" noChangeArrowheads="1"/>
          </p:cNvPicPr>
          <p:nvPr>
            <p:ph sz="half" idx="1"/>
          </p:nvPr>
        </p:nvPicPr>
        <p:blipFill>
          <a:blip r:embed="rId2" cstate="print"/>
          <a:srcRect/>
          <a:stretch>
            <a:fillRect/>
          </a:stretch>
        </p:blipFill>
        <p:spPr bwMode="auto">
          <a:xfrm>
            <a:off x="0" y="685800"/>
            <a:ext cx="4572000"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0070C0"/>
                </a:solidFill>
              </a:rPr>
              <a:t>Update  on South, Central Africa</a:t>
            </a:r>
            <a:endParaRPr lang="en-US" u="sng" dirty="0">
              <a:solidFill>
                <a:srgbClr val="0070C0"/>
              </a:solidFill>
            </a:endParaRPr>
          </a:p>
        </p:txBody>
      </p:sp>
      <p:sp>
        <p:nvSpPr>
          <p:cNvPr id="4" name="Content Placeholder 3"/>
          <p:cNvSpPr>
            <a:spLocks noGrp="1"/>
          </p:cNvSpPr>
          <p:nvPr>
            <p:ph sz="half" idx="2"/>
          </p:nvPr>
        </p:nvSpPr>
        <p:spPr>
          <a:xfrm>
            <a:off x="4648200" y="685800"/>
            <a:ext cx="4495800" cy="6172200"/>
          </a:xfrm>
        </p:spPr>
        <p:txBody>
          <a:bodyPr>
            <a:normAutofit lnSpcReduction="10000"/>
          </a:bodyPr>
          <a:lstStyle/>
          <a:p>
            <a:r>
              <a:rPr lang="en-US" sz="3200" dirty="0" smtClean="0"/>
              <a:t>The radio program that began in the late Autumn of 2011 continues to flourish.  The reports of people responding to the message and the assaults by those wanting to stop the programs are intensifying.  Praise the Lord!!!  April 2012 begins!!!</a:t>
            </a:r>
            <a:endParaRPr lang="en-US" sz="3200" dirty="0"/>
          </a:p>
        </p:txBody>
      </p:sp>
      <p:pic>
        <p:nvPicPr>
          <p:cNvPr id="2050" name="Picture 2" descr="C:\Users\Dad\Contacts\Downloads\images.jpg"/>
          <p:cNvPicPr>
            <a:picLocks noGrp="1" noChangeAspect="1" noChangeArrowheads="1"/>
          </p:cNvPicPr>
          <p:nvPr>
            <p:ph sz="half" idx="1"/>
          </p:nvPr>
        </p:nvPicPr>
        <p:blipFill>
          <a:blip r:embed="rId2" cstate="print"/>
          <a:srcRect/>
          <a:stretch>
            <a:fillRect/>
          </a:stretch>
        </p:blipFill>
        <p:spPr bwMode="auto">
          <a:xfrm>
            <a:off x="0" y="762000"/>
            <a:ext cx="4572000" cy="609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0070C0"/>
                </a:solidFill>
              </a:rPr>
              <a:t>What do you Think?</a:t>
            </a:r>
            <a:endParaRPr lang="en-US" u="sng" dirty="0">
              <a:solidFill>
                <a:srgbClr val="0070C0"/>
              </a:solidFill>
            </a:endParaRPr>
          </a:p>
        </p:txBody>
      </p:sp>
      <p:sp>
        <p:nvSpPr>
          <p:cNvPr id="3" name="Content Placeholder 2"/>
          <p:cNvSpPr>
            <a:spLocks noGrp="1"/>
          </p:cNvSpPr>
          <p:nvPr>
            <p:ph sz="half" idx="1"/>
          </p:nvPr>
        </p:nvSpPr>
        <p:spPr>
          <a:xfrm>
            <a:off x="0" y="762000"/>
            <a:ext cx="4572000" cy="6096000"/>
          </a:xfrm>
        </p:spPr>
        <p:txBody>
          <a:bodyPr>
            <a:normAutofit/>
          </a:bodyPr>
          <a:lstStyle/>
          <a:p>
            <a:r>
              <a:rPr lang="en-US" sz="3000" dirty="0" smtClean="0"/>
              <a:t>The series on the book of Revelation continued from late 2011 until March of 2012.  April saw a new series just listed.  It included the final scenes of Christ’s life plus, Daniel, and a host of other subjects!  The responses started coming in rather immediately!!!</a:t>
            </a:r>
            <a:endParaRPr lang="en-US" sz="3000" dirty="0"/>
          </a:p>
        </p:txBody>
      </p:sp>
      <p:pic>
        <p:nvPicPr>
          <p:cNvPr id="3074"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0" y="762000"/>
            <a:ext cx="4572000" cy="6096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u="sng" dirty="0">
              <a:solidFill>
                <a:srgbClr val="0070C0"/>
              </a:solidFill>
            </a:endParaRPr>
          </a:p>
        </p:txBody>
      </p:sp>
      <p:sp>
        <p:nvSpPr>
          <p:cNvPr id="3" name="Content Placeholder 2"/>
          <p:cNvSpPr>
            <a:spLocks noGrp="1"/>
          </p:cNvSpPr>
          <p:nvPr>
            <p:ph idx="1"/>
          </p:nvPr>
        </p:nvSpPr>
        <p:spPr>
          <a:xfrm>
            <a:off x="0" y="0"/>
            <a:ext cx="9144000" cy="7315200"/>
          </a:xfrm>
        </p:spPr>
        <p:txBody>
          <a:bodyPr>
            <a:noAutofit/>
          </a:bodyPr>
          <a:lstStyle/>
          <a:p>
            <a:pPr>
              <a:buNone/>
            </a:pPr>
            <a:r>
              <a:rPr lang="en-US" sz="3600" dirty="0" smtClean="0"/>
              <a:t>     </a:t>
            </a:r>
            <a:r>
              <a:rPr lang="en-US" sz="4000" dirty="0" smtClean="0"/>
              <a:t>“Mr. Gordon is very happy about this series as he didn't know deeper how Jesus was persecuted by the Jews and several Adventists in my locality Ndola are thankful to this program as they are getting the truths that their local pastors have never spoken, and the catholic here in Ndola are surprised to learn that the Jews killed Jesus. </a:t>
            </a:r>
            <a:r>
              <a:rPr lang="en-US" sz="4000" dirty="0" smtClean="0"/>
              <a:t>T</a:t>
            </a:r>
            <a:r>
              <a:rPr lang="en-US" sz="4000" dirty="0" smtClean="0"/>
              <a:t>hey thought it was the Romans as many people here think. </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smtClean="0">
                <a:solidFill>
                  <a:srgbClr val="FF0000"/>
                </a:solidFill>
                <a:latin typeface="Algerian" pitchFamily="82" charset="0"/>
              </a:rPr>
              <a:t>Continued</a:t>
            </a:r>
            <a:endParaRPr lang="en-US" u="sng" dirty="0">
              <a:solidFill>
                <a:srgbClr val="FF000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dirty="0" smtClean="0"/>
              <a:t>This is  a special broadcast about the FINAL SCENES ,no one is debating about it but are amazed at the new truths they are getting. </a:t>
            </a:r>
          </a:p>
          <a:p>
            <a:r>
              <a:rPr lang="en-US" dirty="0" smtClean="0"/>
              <a:t>Yesterday </a:t>
            </a:r>
            <a:r>
              <a:rPr lang="en-US" dirty="0" smtClean="0"/>
              <a:t>one evangelical elder came to me and said </a:t>
            </a:r>
            <a:r>
              <a:rPr lang="en-US" dirty="0" smtClean="0"/>
              <a:t>“Edward, your </a:t>
            </a:r>
            <a:r>
              <a:rPr lang="en-US" dirty="0" smtClean="0"/>
              <a:t>man  touched my heart, I asked him how. He explained how he didn't know the deep hidden scenes of Christ's final scenes, he then hit his chest and pointed to heaven and </a:t>
            </a:r>
            <a:r>
              <a:rPr lang="en-US" dirty="0" smtClean="0"/>
              <a:t>said, “God </a:t>
            </a:r>
            <a:r>
              <a:rPr lang="en-US" dirty="0" smtClean="0"/>
              <a:t>bless that American evangelistic </a:t>
            </a:r>
            <a:r>
              <a:rPr lang="en-US" dirty="0" smtClean="0"/>
              <a:t>.”  </a:t>
            </a:r>
            <a:r>
              <a:rPr lang="en-US" dirty="0" smtClean="0"/>
              <a:t>Many are hearing the program and are being blessed. you see, I inform the people about the frequency broadcast kHz\saw band number so that they can tune in. the program is going on and I will be reporting. Thank you for the books and every thing you send.”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u="sng" dirty="0" smtClean="0">
                <a:solidFill>
                  <a:srgbClr val="0070C0"/>
                </a:solidFill>
              </a:rPr>
              <a:t>Here Comes Trouble!</a:t>
            </a:r>
            <a:endParaRPr lang="en-US"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smtClean="0"/>
              <a:t/>
            </a:r>
            <a:br>
              <a:rPr lang="en-US" dirty="0" smtClean="0"/>
            </a:br>
            <a:r>
              <a:rPr lang="en-US" sz="4400" dirty="0" smtClean="0"/>
              <a:t>“</a:t>
            </a:r>
            <a:r>
              <a:rPr lang="en-US" sz="4400" dirty="0" smtClean="0"/>
              <a:t>3 days </a:t>
            </a:r>
            <a:r>
              <a:rPr lang="en-US" sz="4400" dirty="0"/>
              <a:t>ago those catholic </a:t>
            </a:r>
            <a:r>
              <a:rPr lang="en-US" sz="4400" dirty="0" smtClean="0"/>
              <a:t>priests </a:t>
            </a:r>
            <a:r>
              <a:rPr lang="en-US" sz="4400" dirty="0"/>
              <a:t>if you could remember the </a:t>
            </a:r>
            <a:r>
              <a:rPr lang="en-US" sz="4400" dirty="0" smtClean="0"/>
              <a:t>4 </a:t>
            </a:r>
            <a:r>
              <a:rPr lang="en-US" sz="4400" dirty="0" smtClean="0"/>
              <a:t>J</a:t>
            </a:r>
            <a:r>
              <a:rPr lang="en-US" sz="4400" dirty="0" smtClean="0"/>
              <a:t>esuits </a:t>
            </a:r>
            <a:r>
              <a:rPr lang="en-US" sz="4400" dirty="0"/>
              <a:t>who paraded on the national television to counteract the Revelation </a:t>
            </a:r>
            <a:r>
              <a:rPr lang="en-US" sz="4400" dirty="0" smtClean="0"/>
              <a:t>series, appeared </a:t>
            </a:r>
            <a:r>
              <a:rPr lang="en-US" sz="4400" dirty="0"/>
              <a:t>yesterday again on the national </a:t>
            </a:r>
            <a:r>
              <a:rPr lang="en-US" sz="4400" dirty="0" smtClean="0"/>
              <a:t>TV </a:t>
            </a:r>
            <a:r>
              <a:rPr lang="en-US" sz="4400" dirty="0"/>
              <a:t>to say that "to all our catholic people we are here to let you know that the only true </a:t>
            </a:r>
            <a:r>
              <a:rPr lang="en-US" sz="4400" dirty="0" smtClean="0"/>
              <a:t>trial </a:t>
            </a:r>
            <a:r>
              <a:rPr lang="en-US" sz="4400" dirty="0"/>
              <a:t>and death of our </a:t>
            </a:r>
            <a:r>
              <a:rPr lang="en-US" sz="4400" dirty="0" smtClean="0"/>
              <a:t>Lord </a:t>
            </a:r>
            <a:r>
              <a:rPr lang="en-US" sz="4400" dirty="0" smtClean="0"/>
              <a:t>Jesus </a:t>
            </a:r>
            <a:r>
              <a:rPr lang="en-US" sz="4400" dirty="0"/>
              <a:t>is that which your parish priests tell you </a:t>
            </a:r>
            <a:r>
              <a:rPr lang="en-US" sz="4400" dirty="0" smtClean="0"/>
              <a:t>don't listen </a:t>
            </a:r>
            <a:r>
              <a:rPr lang="en-US" sz="4400" dirty="0"/>
              <a:t>to something else like what you may hear from other men on some radio </a:t>
            </a:r>
            <a:r>
              <a:rPr lang="en-US" sz="4400" dirty="0" smtClean="0"/>
              <a:t>stations.” </a:t>
            </a:r>
            <a:r>
              <a:rPr lang="en-US" sz="4400" dirty="0" smtClean="0"/>
              <a:t>T</a:t>
            </a:r>
            <a:r>
              <a:rPr lang="en-US" sz="4400" dirty="0" smtClean="0"/>
              <a:t>he </a:t>
            </a:r>
            <a:r>
              <a:rPr lang="en-US" sz="4400" dirty="0"/>
              <a:t>interviewer this time was a </a:t>
            </a:r>
            <a:r>
              <a:rPr lang="en-US" sz="4400" dirty="0" smtClean="0"/>
              <a:t>young </a:t>
            </a:r>
            <a:r>
              <a:rPr lang="en-US" sz="4400" dirty="0"/>
              <a:t>lady who asked these </a:t>
            </a:r>
            <a:r>
              <a:rPr lang="en-US" sz="4400" dirty="0" smtClean="0"/>
              <a:t>men, “Could </a:t>
            </a:r>
            <a:r>
              <a:rPr lang="en-US" sz="4400" dirty="0"/>
              <a:t>you tell the nation what </a:t>
            </a:r>
            <a:r>
              <a:rPr lang="en-US" sz="4400" dirty="0" smtClean="0"/>
              <a:t>is wrong with the </a:t>
            </a:r>
            <a:r>
              <a:rPr lang="en-US" sz="4400" dirty="0"/>
              <a:t>radio program </a:t>
            </a:r>
            <a:r>
              <a:rPr lang="en-US" sz="4400" dirty="0" smtClean="0"/>
              <a:t>that is </a:t>
            </a:r>
            <a:r>
              <a:rPr lang="en-US" sz="4400" dirty="0"/>
              <a:t>broadcasting because many people across the nations are following the program of </a:t>
            </a:r>
            <a:r>
              <a:rPr lang="en-US" sz="4400" dirty="0" smtClean="0"/>
              <a:t>Mr. </a:t>
            </a:r>
            <a:r>
              <a:rPr lang="en-US" sz="4400" dirty="0" smtClean="0"/>
              <a:t>Gordon; </a:t>
            </a:r>
            <a:r>
              <a:rPr lang="en-US" sz="4400" dirty="0"/>
              <a:t>the only station we know </a:t>
            </a:r>
            <a:r>
              <a:rPr lang="en-US" sz="4400" dirty="0" smtClean="0"/>
              <a:t>in Zambia!”</a:t>
            </a:r>
            <a:endParaRPr lang="en-US"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Threatened!</a:t>
            </a:r>
            <a:endParaRPr lang="en-US" u="sng"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lnSpcReduction="10000"/>
          </a:bodyPr>
          <a:lstStyle/>
          <a:p>
            <a:pPr>
              <a:buNone/>
            </a:pPr>
            <a:r>
              <a:rPr lang="en-US" dirty="0" smtClean="0"/>
              <a:t>    “Are </a:t>
            </a:r>
            <a:r>
              <a:rPr lang="en-US" dirty="0" smtClean="0"/>
              <a:t>you afraid </a:t>
            </a:r>
            <a:r>
              <a:rPr lang="en-US" dirty="0" smtClean="0"/>
              <a:t>or threatened by </a:t>
            </a:r>
            <a:r>
              <a:rPr lang="en-US" dirty="0" smtClean="0"/>
              <a:t>the truth the evangelist is bringing out on that program called the final scenes of Christ? To a surprise these 4 priests got angry and unanimously said we know it is not true what ever that evangelist says on that radio that why we are here to tell our people and soon we will see that man". </a:t>
            </a:r>
            <a:r>
              <a:rPr lang="en-US" dirty="0" smtClean="0"/>
              <a:t>Always, Pastor Bill, </a:t>
            </a:r>
            <a:r>
              <a:rPr lang="en-US" dirty="0" smtClean="0"/>
              <a:t>the truth will triumph, they are upset when the multitudes are being so </a:t>
            </a:r>
            <a:r>
              <a:rPr lang="en-US" dirty="0" smtClean="0"/>
              <a:t>blessed. Now, </a:t>
            </a:r>
            <a:r>
              <a:rPr lang="en-US" dirty="0" smtClean="0"/>
              <a:t>these catholic priests have brought a national debate about the programs of Mr. Gordon on his radio </a:t>
            </a:r>
            <a:r>
              <a:rPr lang="en-US" dirty="0" smtClean="0"/>
              <a:t>station.  Thank </a:t>
            </a:r>
            <a:r>
              <a:rPr lang="en-US" dirty="0" smtClean="0"/>
              <a:t>you so much </a:t>
            </a:r>
            <a:r>
              <a:rPr lang="en-US" dirty="0" smtClean="0"/>
              <a:t>; the </a:t>
            </a:r>
            <a:r>
              <a:rPr lang="en-US" dirty="0" smtClean="0"/>
              <a:t>Lord is leading.”</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latin typeface="Algerian" pitchFamily="82" charset="0"/>
              </a:rPr>
              <a:t>Superhuman Efforts!</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dirty="0" smtClean="0"/>
              <a:t>“As the </a:t>
            </a:r>
            <a:r>
              <a:rPr lang="en-US" dirty="0" smtClean="0"/>
              <a:t>controversy extends into new fields and the minds of the people are called to God's downtrodden law, Satan is astir. The power attending the message will only madden those who oppose it. The clergy will put forth almost superhuman efforts to shut away the light lest it should shine upon their flocks. By every means at their command they will endeavor to suppress the discussion of these vital questions. The church appeals to the strong arm of civil power, and, in this work, papists and Protestants unite</a:t>
            </a:r>
            <a:r>
              <a:rPr lang="en-US" dirty="0" smtClean="0"/>
              <a:t>.”  GC, pg. 607</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2349</Words>
  <Application>Microsoft Office PowerPoint</Application>
  <PresentationFormat>On-screen Show (4:3)</PresentationFormat>
  <Paragraphs>57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Opportunity, pt. 2</vt:lpstr>
      <vt:lpstr>The Region</vt:lpstr>
      <vt:lpstr>Update  on South, Central Africa</vt:lpstr>
      <vt:lpstr>What do you Think?</vt:lpstr>
      <vt:lpstr>Slide 5</vt:lpstr>
      <vt:lpstr>Continued</vt:lpstr>
      <vt:lpstr>Here Comes Trouble!</vt:lpstr>
      <vt:lpstr>Threatened!</vt:lpstr>
      <vt:lpstr>Superhuman Efforts!</vt:lpstr>
      <vt:lpstr>Progress</vt:lpstr>
      <vt:lpstr>Praise the Lord!</vt:lpstr>
      <vt:lpstr>Shocked!</vt:lpstr>
      <vt:lpstr>Flows</vt:lpstr>
      <vt:lpstr>Slide 14</vt:lpstr>
      <vt:lpstr>Victoria Falls</vt:lpstr>
      <vt:lpstr>Stats</vt:lpstr>
      <vt:lpstr>Cont.</vt:lpstr>
      <vt:lpstr>Two Chiefs</vt:lpstr>
      <vt:lpstr>God’s Mighty Hand</vt:lpstr>
      <vt:lpstr>Cont. </vt:lpstr>
      <vt:lpstr>Unstoppable</vt:lpstr>
      <vt:lpstr>Travel</vt:lpstr>
      <vt:lpstr>Travelling</vt:lpstr>
      <vt:lpstr>Slide 24</vt:lpstr>
      <vt:lpstr>Controversy</vt:lpstr>
      <vt:lpstr>Trouble!</vt:lpstr>
      <vt:lpstr>Slide 27</vt:lpstr>
      <vt:lpstr>    Nothing Can Stop the Truth!</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 pt. 2</dc:title>
  <dc:creator>Dad</dc:creator>
  <cp:lastModifiedBy>Dad</cp:lastModifiedBy>
  <cp:revision>11</cp:revision>
  <dcterms:created xsi:type="dcterms:W3CDTF">2012-09-11T22:49:59Z</dcterms:created>
  <dcterms:modified xsi:type="dcterms:W3CDTF">2013-04-29T00:28:02Z</dcterms:modified>
</cp:coreProperties>
</file>