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44" d="100"/>
          <a:sy n="44" d="100"/>
        </p:scale>
        <p:origin x="-65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5D1A0E-CDD7-4AB7-82C8-B950C35379B2}" type="datetimeFigureOut">
              <a:rPr lang="en-US" smtClean="0"/>
              <a:t>8/5/2010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00567-06A1-4C5D-B70A-0B852A0E6EC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5D1A0E-CDD7-4AB7-82C8-B950C35379B2}" type="datetimeFigureOut">
              <a:rPr lang="en-US" smtClean="0"/>
              <a:t>8/5/2010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00567-06A1-4C5D-B70A-0B852A0E6E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5D1A0E-CDD7-4AB7-82C8-B950C35379B2}" type="datetimeFigureOut">
              <a:rPr lang="en-US" smtClean="0"/>
              <a:t>8/5/2010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00567-06A1-4C5D-B70A-0B852A0E6EC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5D1A0E-CDD7-4AB7-82C8-B950C35379B2}" type="datetimeFigureOut">
              <a:rPr lang="en-US" smtClean="0"/>
              <a:t>8/5/2010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00567-06A1-4C5D-B70A-0B852A0E6EC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5D1A0E-CDD7-4AB7-82C8-B950C35379B2}" type="datetimeFigureOut">
              <a:rPr lang="en-US" smtClean="0"/>
              <a:t>8/5/2010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00567-06A1-4C5D-B70A-0B852A0E6EC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5D1A0E-CDD7-4AB7-82C8-B950C35379B2}" type="datetimeFigureOut">
              <a:rPr lang="en-US" smtClean="0"/>
              <a:t>8/5/2010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00567-06A1-4C5D-B70A-0B852A0E6EC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5D1A0E-CDD7-4AB7-82C8-B950C35379B2}" type="datetimeFigureOut">
              <a:rPr lang="en-US" smtClean="0"/>
              <a:t>8/5/2010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B00567-06A1-4C5D-B70A-0B852A0E6EC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5D1A0E-CDD7-4AB7-82C8-B950C35379B2}" type="datetimeFigureOut">
              <a:rPr lang="en-US" smtClean="0"/>
              <a:t>8/5/2010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B00567-06A1-4C5D-B70A-0B852A0E6E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5D1A0E-CDD7-4AB7-82C8-B950C35379B2}" type="datetimeFigureOut">
              <a:rPr lang="en-US" smtClean="0"/>
              <a:t>8/5/2010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B00567-06A1-4C5D-B70A-0B852A0E6E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5D1A0E-CDD7-4AB7-82C8-B950C35379B2}" type="datetimeFigureOut">
              <a:rPr lang="en-US" smtClean="0"/>
              <a:t>8/5/2010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00567-06A1-4C5D-B70A-0B852A0E6EC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5D1A0E-CDD7-4AB7-82C8-B950C35379B2}" type="datetimeFigureOut">
              <a:rPr lang="en-US" smtClean="0"/>
              <a:t>8/5/2010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00567-06A1-4C5D-B70A-0B852A0E6EC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D1A0E-CDD7-4AB7-82C8-B950C35379B2}" type="datetimeFigureOut">
              <a:rPr lang="en-US" smtClean="0"/>
              <a:t>8/5/2010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B00567-06A1-4C5D-B70A-0B852A0E6EC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kingjamesbibleonline.org/Romans-15-14/" TargetMode="External"/><Relationship Id="rId7" Type="http://schemas.openxmlformats.org/officeDocument/2006/relationships/hyperlink" Target="http://www.kingjamesbibleonline.org/Romans-15-19/" TargetMode="External"/><Relationship Id="rId2" Type="http://schemas.openxmlformats.org/officeDocument/2006/relationships/hyperlink" Target="http://www.kingjamesbibleonline.org/Romans-15-13/" TargetMode="External"/><Relationship Id="rId1" Type="http://schemas.openxmlformats.org/officeDocument/2006/relationships/slideLayout" Target="../slideLayouts/slideLayout2.xml"/><Relationship Id="rId6" Type="http://schemas.openxmlformats.org/officeDocument/2006/relationships/hyperlink" Target="http://www.kingjamesbibleonline.org/Romans-15-18/" TargetMode="External"/><Relationship Id="rId5" Type="http://schemas.openxmlformats.org/officeDocument/2006/relationships/hyperlink" Target="http://www.kingjamesbibleonline.org/Romans-15-16/" TargetMode="External"/><Relationship Id="rId4" Type="http://schemas.openxmlformats.org/officeDocument/2006/relationships/hyperlink" Target="http://www.kingjamesbibleonline.org/Romans-15-15/"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www.kingjamesbibleonline.org/Romans-15-26/" TargetMode="External"/><Relationship Id="rId3" Type="http://schemas.openxmlformats.org/officeDocument/2006/relationships/hyperlink" Target="http://www.kingjamesbibleonline.org/Romans-15-21/" TargetMode="External"/><Relationship Id="rId7" Type="http://schemas.openxmlformats.org/officeDocument/2006/relationships/hyperlink" Target="http://www.kingjamesbibleonline.org/Romans-15-25/" TargetMode="External"/><Relationship Id="rId2" Type="http://schemas.openxmlformats.org/officeDocument/2006/relationships/hyperlink" Target="http://www.kingjamesbibleonline.org/Romans-15-20/" TargetMode="External"/><Relationship Id="rId1" Type="http://schemas.openxmlformats.org/officeDocument/2006/relationships/slideLayout" Target="../slideLayouts/slideLayout2.xml"/><Relationship Id="rId6" Type="http://schemas.openxmlformats.org/officeDocument/2006/relationships/hyperlink" Target="http://www.kingjamesbibleonline.org/Romans-15-24/" TargetMode="External"/><Relationship Id="rId5" Type="http://schemas.openxmlformats.org/officeDocument/2006/relationships/hyperlink" Target="http://www.kingjamesbibleonline.org/Romans-15-23/" TargetMode="External"/><Relationship Id="rId4" Type="http://schemas.openxmlformats.org/officeDocument/2006/relationships/hyperlink" Target="http://www.kingjamesbibleonline.org/Romans-15-22/" TargetMode="External"/><Relationship Id="rId9" Type="http://schemas.openxmlformats.org/officeDocument/2006/relationships/hyperlink" Target="http://www.kingjamesbibleonline.org/Romans-15-27/"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kingjamesbibleonline.org/Romans-1-11/" TargetMode="External"/><Relationship Id="rId2" Type="http://schemas.openxmlformats.org/officeDocument/2006/relationships/hyperlink" Target="http://www.kingjamesbibleonline.org/Romans-1-10/" TargetMode="Externa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hyperlink" Target="http://www.kingjamesbibleonline.org/Romans-15-29/" TargetMode="External"/><Relationship Id="rId7" Type="http://schemas.openxmlformats.org/officeDocument/2006/relationships/hyperlink" Target="http://www.kingjamesbibleonline.org/Romans-15-33/" TargetMode="External"/><Relationship Id="rId2" Type="http://schemas.openxmlformats.org/officeDocument/2006/relationships/hyperlink" Target="http://www.kingjamesbibleonline.org/Romans-15-28/" TargetMode="External"/><Relationship Id="rId1" Type="http://schemas.openxmlformats.org/officeDocument/2006/relationships/slideLayout" Target="../slideLayouts/slideLayout2.xml"/><Relationship Id="rId6" Type="http://schemas.openxmlformats.org/officeDocument/2006/relationships/hyperlink" Target="http://www.kingjamesbibleonline.org/Romans-15-32/" TargetMode="External"/><Relationship Id="rId5" Type="http://schemas.openxmlformats.org/officeDocument/2006/relationships/hyperlink" Target="http://www.kingjamesbibleonline.org/Romans-15-31/" TargetMode="External"/><Relationship Id="rId4" Type="http://schemas.openxmlformats.org/officeDocument/2006/relationships/hyperlink" Target="http://www.kingjamesbibleonline.org/Romans-15-30/"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www.kingjamesbibleonline.org/Romans-16-7/" TargetMode="External"/><Relationship Id="rId13" Type="http://schemas.openxmlformats.org/officeDocument/2006/relationships/hyperlink" Target="http://www.kingjamesbibleonline.org/Romans-16-12/" TargetMode="External"/><Relationship Id="rId3" Type="http://schemas.openxmlformats.org/officeDocument/2006/relationships/hyperlink" Target="http://www.kingjamesbibleonline.org/Romans-16-2/" TargetMode="External"/><Relationship Id="rId7" Type="http://schemas.openxmlformats.org/officeDocument/2006/relationships/hyperlink" Target="http://www.kingjamesbibleonline.org/Romans-16-6/" TargetMode="External"/><Relationship Id="rId12" Type="http://schemas.openxmlformats.org/officeDocument/2006/relationships/hyperlink" Target="http://www.kingjamesbibleonline.org/Romans-16-11/" TargetMode="External"/><Relationship Id="rId17" Type="http://schemas.openxmlformats.org/officeDocument/2006/relationships/hyperlink" Target="http://www.kingjamesbibleonline.org/Romans-16-16/" TargetMode="External"/><Relationship Id="rId2" Type="http://schemas.openxmlformats.org/officeDocument/2006/relationships/hyperlink" Target="http://www.kingjamesbibleonline.org/Romans-16-1/" TargetMode="External"/><Relationship Id="rId16" Type="http://schemas.openxmlformats.org/officeDocument/2006/relationships/hyperlink" Target="http://www.kingjamesbibleonline.org/Romans-16-15/" TargetMode="External"/><Relationship Id="rId1" Type="http://schemas.openxmlformats.org/officeDocument/2006/relationships/slideLayout" Target="../slideLayouts/slideLayout2.xml"/><Relationship Id="rId6" Type="http://schemas.openxmlformats.org/officeDocument/2006/relationships/hyperlink" Target="http://www.kingjamesbibleonline.org/Romans-16-5/" TargetMode="External"/><Relationship Id="rId11" Type="http://schemas.openxmlformats.org/officeDocument/2006/relationships/hyperlink" Target="http://www.kingjamesbibleonline.org/Romans-16-10/" TargetMode="External"/><Relationship Id="rId5" Type="http://schemas.openxmlformats.org/officeDocument/2006/relationships/hyperlink" Target="http://www.kingjamesbibleonline.org/Romans-16-4/" TargetMode="External"/><Relationship Id="rId15" Type="http://schemas.openxmlformats.org/officeDocument/2006/relationships/hyperlink" Target="http://www.kingjamesbibleonline.org/Romans-16-14/" TargetMode="External"/><Relationship Id="rId10" Type="http://schemas.openxmlformats.org/officeDocument/2006/relationships/hyperlink" Target="http://www.kingjamesbibleonline.org/Romans-16-9/" TargetMode="External"/><Relationship Id="rId4" Type="http://schemas.openxmlformats.org/officeDocument/2006/relationships/hyperlink" Target="http://www.kingjamesbibleonline.org/Romans-16-3/" TargetMode="External"/><Relationship Id="rId9" Type="http://schemas.openxmlformats.org/officeDocument/2006/relationships/hyperlink" Target="http://www.kingjamesbibleonline.org/Romans-16-8/" TargetMode="External"/><Relationship Id="rId14" Type="http://schemas.openxmlformats.org/officeDocument/2006/relationships/hyperlink" Target="http://www.kingjamesbibleonline.org/Romans-16-13/"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www.kingjamesbibleonline.org/Romans-16-24/" TargetMode="External"/><Relationship Id="rId3" Type="http://schemas.openxmlformats.org/officeDocument/2006/relationships/hyperlink" Target="http://www.kingjamesbibleonline.org/Romans-16-19/" TargetMode="External"/><Relationship Id="rId7" Type="http://schemas.openxmlformats.org/officeDocument/2006/relationships/hyperlink" Target="http://www.kingjamesbibleonline.org/Romans-16-23/" TargetMode="External"/><Relationship Id="rId2" Type="http://schemas.openxmlformats.org/officeDocument/2006/relationships/hyperlink" Target="http://www.kingjamesbibleonline.org/Romans-16-17/" TargetMode="External"/><Relationship Id="rId1" Type="http://schemas.openxmlformats.org/officeDocument/2006/relationships/slideLayout" Target="../slideLayouts/slideLayout2.xml"/><Relationship Id="rId6" Type="http://schemas.openxmlformats.org/officeDocument/2006/relationships/hyperlink" Target="http://www.kingjamesbibleonline.org/Romans-16-22/" TargetMode="External"/><Relationship Id="rId5" Type="http://schemas.openxmlformats.org/officeDocument/2006/relationships/hyperlink" Target="http://www.kingjamesbibleonline.org/Romans-16-21/" TargetMode="External"/><Relationship Id="rId10" Type="http://schemas.openxmlformats.org/officeDocument/2006/relationships/hyperlink" Target="http://www.kingjamesbibleonline.org/Romans-16-26/" TargetMode="External"/><Relationship Id="rId4" Type="http://schemas.openxmlformats.org/officeDocument/2006/relationships/hyperlink" Target="http://www.kingjamesbibleonline.org/Romans-16-20/" TargetMode="External"/><Relationship Id="rId9" Type="http://schemas.openxmlformats.org/officeDocument/2006/relationships/hyperlink" Target="http://www.kingjamesbibleonline.org/Romans-16-25/"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kingjamesbibleonline.org/Romans-3-26/" TargetMode="External"/><Relationship Id="rId2" Type="http://schemas.openxmlformats.org/officeDocument/2006/relationships/hyperlink" Target="http://www.kingjamesbibleonline.org/Romans-2-29/" TargetMode="External"/><Relationship Id="rId1" Type="http://schemas.openxmlformats.org/officeDocument/2006/relationships/slideLayout" Target="../slideLayouts/slideLayout2.xml"/><Relationship Id="rId4" Type="http://schemas.openxmlformats.org/officeDocument/2006/relationships/hyperlink" Target="http://www.kingjamesbibleonline.org/Romans-3-27/"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kingjamesbibleonline.org/Romans-4-21/" TargetMode="External"/><Relationship Id="rId2" Type="http://schemas.openxmlformats.org/officeDocument/2006/relationships/hyperlink" Target="http://www.kingjamesbibleonline.org/Romans-4-20/" TargetMode="External"/><Relationship Id="rId1" Type="http://schemas.openxmlformats.org/officeDocument/2006/relationships/slideLayout" Target="../slideLayouts/slideLayout2.xml"/><Relationship Id="rId5" Type="http://schemas.openxmlformats.org/officeDocument/2006/relationships/hyperlink" Target="http://www.kingjamesbibleonline.org/Romans-6-15/" TargetMode="External"/><Relationship Id="rId4" Type="http://schemas.openxmlformats.org/officeDocument/2006/relationships/hyperlink" Target="http://www.kingjamesbibleonline.org/Romans-6-14/"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kingjamesbibleonline.org/Romans-8-4/" TargetMode="External"/><Relationship Id="rId2" Type="http://schemas.openxmlformats.org/officeDocument/2006/relationships/hyperlink" Target="http://www.kingjamesbibleonline.org/Romans-8-3/" TargetMode="External"/><Relationship Id="rId1" Type="http://schemas.openxmlformats.org/officeDocument/2006/relationships/slideLayout" Target="../slideLayouts/slideLayout2.xml"/><Relationship Id="rId4" Type="http://schemas.openxmlformats.org/officeDocument/2006/relationships/hyperlink" Target="http://www.kingjamesbibleonline.org/Romans-9-8/"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kingjamesbibleonline.org/Romans-13-2/" TargetMode="External"/><Relationship Id="rId2" Type="http://schemas.openxmlformats.org/officeDocument/2006/relationships/hyperlink" Target="http://www.kingjamesbibleonline.org/Romans-11-17/" TargetMode="External"/><Relationship Id="rId1" Type="http://schemas.openxmlformats.org/officeDocument/2006/relationships/slideLayout" Target="../slideLayouts/slideLayout2.xml"/><Relationship Id="rId5" Type="http://schemas.openxmlformats.org/officeDocument/2006/relationships/hyperlink" Target="http://www.kingjamesbibleonline.org/Romans-14-5/" TargetMode="External"/><Relationship Id="rId4" Type="http://schemas.openxmlformats.org/officeDocument/2006/relationships/hyperlink" Target="http://www.kingjamesbibleonline.org/Romans-14-2/"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http://www.kingjamesbibleonline.org/Romans-15-2/" TargetMode="External"/><Relationship Id="rId7" Type="http://schemas.openxmlformats.org/officeDocument/2006/relationships/hyperlink" Target="http://www.kingjamesbibleonline.org/Romans-15-6/" TargetMode="External"/><Relationship Id="rId2" Type="http://schemas.openxmlformats.org/officeDocument/2006/relationships/hyperlink" Target="http://www.kingjamesbibleonline.org/Romans-15-1/" TargetMode="External"/><Relationship Id="rId1" Type="http://schemas.openxmlformats.org/officeDocument/2006/relationships/slideLayout" Target="../slideLayouts/slideLayout4.xml"/><Relationship Id="rId6" Type="http://schemas.openxmlformats.org/officeDocument/2006/relationships/hyperlink" Target="http://www.kingjamesbibleonline.org/Romans-15-5/" TargetMode="External"/><Relationship Id="rId5" Type="http://schemas.openxmlformats.org/officeDocument/2006/relationships/hyperlink" Target="http://www.kingjamesbibleonline.org/Romans-15-4/" TargetMode="External"/><Relationship Id="rId4" Type="http://schemas.openxmlformats.org/officeDocument/2006/relationships/hyperlink" Target="http://www.kingjamesbibleonline.org/Romans-15-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kingjamesbibleonline.org/Ephesians-4-32/"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kingjamesbibleonline.org/Romans-15-8/" TargetMode="External"/><Relationship Id="rId7" Type="http://schemas.openxmlformats.org/officeDocument/2006/relationships/hyperlink" Target="http://www.kingjamesbibleonline.org/Romans-15-12/" TargetMode="External"/><Relationship Id="rId2" Type="http://schemas.openxmlformats.org/officeDocument/2006/relationships/hyperlink" Target="http://www.kingjamesbibleonline.org/Romans-15-7/" TargetMode="External"/><Relationship Id="rId1" Type="http://schemas.openxmlformats.org/officeDocument/2006/relationships/slideLayout" Target="../slideLayouts/slideLayout4.xml"/><Relationship Id="rId6" Type="http://schemas.openxmlformats.org/officeDocument/2006/relationships/hyperlink" Target="http://www.kingjamesbibleonline.org/Romans-15-11/" TargetMode="External"/><Relationship Id="rId5" Type="http://schemas.openxmlformats.org/officeDocument/2006/relationships/hyperlink" Target="http://www.kingjamesbibleonline.org/Romans-15-10/" TargetMode="External"/><Relationship Id="rId4" Type="http://schemas.openxmlformats.org/officeDocument/2006/relationships/hyperlink" Target="http://www.kingjamesbibleonline.org/Romans-15-9/"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kingjamesbibleonline.org/Ephesians-2-12/" TargetMode="External"/><Relationship Id="rId2" Type="http://schemas.openxmlformats.org/officeDocument/2006/relationships/hyperlink" Target="http://www.kingjamesbibleonline.org/Ephesians-2-11/" TargetMode="Externa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http://www.kingjamesbibleonline.org/Ephesians-2-1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C00000"/>
                </a:solidFill>
              </a:rPr>
              <a:t>Romans, pt. 25</a:t>
            </a:r>
            <a:endParaRPr lang="en-US" u="sng" dirty="0">
              <a:solidFill>
                <a:srgbClr val="C00000"/>
              </a:solidFill>
            </a:endParaRPr>
          </a:p>
        </p:txBody>
      </p:sp>
      <p:sp>
        <p:nvSpPr>
          <p:cNvPr id="3" name="Subtitle 2"/>
          <p:cNvSpPr>
            <a:spLocks noGrp="1"/>
          </p:cNvSpPr>
          <p:nvPr>
            <p:ph type="subTitle" idx="1"/>
          </p:nvPr>
        </p:nvSpPr>
        <p:spPr/>
        <p:txBody>
          <a:bodyPr/>
          <a:lstStyle/>
          <a:p>
            <a:r>
              <a:rPr lang="en-US" u="sng" dirty="0" smtClean="0">
                <a:solidFill>
                  <a:srgbClr val="0070C0"/>
                </a:solidFill>
              </a:rPr>
              <a:t>Chapters 15, 16 and summary</a:t>
            </a:r>
            <a:endParaRPr lang="en-US" u="sng"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002060"/>
                </a:solidFill>
                <a:latin typeface="Algerian" pitchFamily="82" charset="0"/>
              </a:rPr>
              <a:t>God’s Plan</a:t>
            </a:r>
            <a:endParaRPr lang="en-US" u="sng" dirty="0">
              <a:solidFill>
                <a:srgbClr val="00206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fontScale="92500" lnSpcReduction="20000"/>
          </a:bodyPr>
          <a:lstStyle/>
          <a:p>
            <a:r>
              <a:rPr lang="en-US" dirty="0" smtClean="0"/>
              <a:t>“Outside of the Jewish nation there were men who foretold the appearance of a divine instructor. These men were seeking for truth, and to them the Spirit of Inspiration was imparted. One after another, like stars in the darkened heavens, such teachers had arisen. Their words of prophecy had kindled hope in the hearts of thousands of the Gentile world. </a:t>
            </a:r>
          </a:p>
          <a:p>
            <a:r>
              <a:rPr lang="en-US" dirty="0" smtClean="0"/>
              <a:t>For hundreds of years the Scriptures had been translated into the Greek language, then widely spoken throughout the Roman Empire. The Jews were scattered everywhere, and their expectation of the Messiah's coming was to some extent shared by the Gentiles. Among those whom the Jews styled heathen were men who had a better understanding of the Scripture prophecies concerning the Messiah than had the teachers in Israel.”  DA, pg. 33</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2060"/>
                </a:solidFill>
              </a:rPr>
              <a:t>Romans 15:13-19</a:t>
            </a:r>
            <a:endParaRPr lang="en-US" u="sng" dirty="0">
              <a:solidFill>
                <a:srgbClr val="002060"/>
              </a:solidFill>
            </a:endParaRPr>
          </a:p>
        </p:txBody>
      </p:sp>
      <p:sp>
        <p:nvSpPr>
          <p:cNvPr id="3" name="Content Placeholder 2"/>
          <p:cNvSpPr>
            <a:spLocks noGrp="1"/>
          </p:cNvSpPr>
          <p:nvPr>
            <p:ph idx="1"/>
          </p:nvPr>
        </p:nvSpPr>
        <p:spPr>
          <a:xfrm>
            <a:off x="0" y="762000"/>
            <a:ext cx="9144000" cy="6096000"/>
          </a:xfrm>
        </p:spPr>
        <p:txBody>
          <a:bodyPr>
            <a:normAutofit fontScale="85000" lnSpcReduction="20000"/>
          </a:bodyPr>
          <a:lstStyle/>
          <a:p>
            <a:r>
              <a:rPr lang="en-US" dirty="0" smtClean="0">
                <a:hlinkClick r:id="rId2" tooltip="View more translations of Romans 15:13"/>
              </a:rPr>
              <a:t>“Now the God of hope fill you with all joy and peace in believing, that ye may abound in hope, through the power of the Holy Ghost.</a:t>
            </a:r>
            <a:r>
              <a:rPr lang="en-US" dirty="0"/>
              <a:t> </a:t>
            </a:r>
            <a:r>
              <a:rPr lang="en-US" dirty="0" smtClean="0"/>
              <a:t> </a:t>
            </a:r>
            <a:r>
              <a:rPr lang="en-US" dirty="0" smtClean="0">
                <a:hlinkClick r:id="rId3" tooltip="View more translations of Romans 15:14"/>
              </a:rPr>
              <a:t>And I myself also am persuaded of you, my brethren, that ye also are full of goodness, filled with all knowledge, able also to admonish one another.</a:t>
            </a:r>
            <a:r>
              <a:rPr lang="en-US" dirty="0"/>
              <a:t> </a:t>
            </a:r>
            <a:r>
              <a:rPr lang="en-US" dirty="0" smtClean="0">
                <a:hlinkClick r:id="rId4" tooltip="View more translations of Romans 15:15"/>
              </a:rPr>
              <a:t>Nevertheless, brethren, I have written the more boldly unto you in some sort, as putting you in mind, because of the grace that is given to me of God,</a:t>
            </a:r>
            <a:r>
              <a:rPr lang="en-US" dirty="0"/>
              <a:t> </a:t>
            </a:r>
            <a:r>
              <a:rPr lang="en-US" dirty="0" smtClean="0">
                <a:hlinkClick r:id="rId5" tooltip="View more translations of Romans 15:16"/>
              </a:rPr>
              <a:t>That I should be the minister of Jesus Christ to the Gentiles, ministering the gospel of God, that the offering up of the Gentiles might be acceptable, being sanctified by the Holy Ghost</a:t>
            </a:r>
            <a:r>
              <a:rPr lang="en-US" dirty="0" smtClean="0">
                <a:solidFill>
                  <a:srgbClr val="002060"/>
                </a:solidFill>
                <a:hlinkClick r:id="rId5" tooltip="View more translations of Romans 15:16"/>
              </a:rPr>
              <a:t>.</a:t>
            </a:r>
            <a:r>
              <a:rPr lang="en-US" dirty="0">
                <a:solidFill>
                  <a:srgbClr val="002060"/>
                </a:solidFill>
              </a:rPr>
              <a:t> </a:t>
            </a:r>
            <a:r>
              <a:rPr lang="en-US" dirty="0" smtClean="0">
                <a:solidFill>
                  <a:srgbClr val="002060"/>
                </a:solidFill>
              </a:rPr>
              <a:t> I have therefore whereof I may glory through Jesus Christ in those things which pertain to God. </a:t>
            </a:r>
            <a:r>
              <a:rPr lang="en-US" dirty="0" smtClean="0">
                <a:solidFill>
                  <a:srgbClr val="002060"/>
                </a:solidFill>
                <a:hlinkClick r:id="rId6" tooltip="View more translations of Romans 15:18"/>
              </a:rPr>
              <a:t>For I will not dare to speak of any of those things which Christ hath not wrought by me, to make the Gentiles obedient, </a:t>
            </a:r>
            <a:r>
              <a:rPr lang="en-US" dirty="0" smtClean="0">
                <a:hlinkClick r:id="rId6" tooltip="View more translations of Romans 15:18"/>
              </a:rPr>
              <a:t>by word and deed,</a:t>
            </a:r>
            <a:r>
              <a:rPr lang="en-US" dirty="0"/>
              <a:t> </a:t>
            </a:r>
            <a:r>
              <a:rPr lang="en-US" dirty="0" smtClean="0"/>
              <a:t> </a:t>
            </a:r>
            <a:r>
              <a:rPr lang="en-US" dirty="0" smtClean="0">
                <a:hlinkClick r:id="rId7" tooltip="View more translations of Romans 15:19"/>
              </a:rPr>
              <a:t>Through mighty signs and wonders, by the power of the Spirit of God; so that from Jerusalem, and round about unto Illyricum, I have fully preached the gospel of Christ.</a:t>
            </a:r>
            <a:r>
              <a:rPr lang="en-US" dirty="0" smtClean="0"/>
              <a:t>”</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rPr>
              <a:t>Paul’s challenge to the Romans</a:t>
            </a:r>
            <a:endParaRPr lang="en-US" u="sng" dirty="0">
              <a:solidFill>
                <a:srgbClr val="002060"/>
              </a:solidFill>
            </a:endParaRPr>
          </a:p>
        </p:txBody>
      </p:sp>
      <p:sp>
        <p:nvSpPr>
          <p:cNvPr id="3" name="Content Placeholder 2"/>
          <p:cNvSpPr>
            <a:spLocks noGrp="1"/>
          </p:cNvSpPr>
          <p:nvPr>
            <p:ph sz="half" idx="1"/>
          </p:nvPr>
        </p:nvSpPr>
        <p:spPr>
          <a:xfrm>
            <a:off x="0" y="685800"/>
            <a:ext cx="4572000" cy="6172200"/>
          </a:xfrm>
        </p:spPr>
        <p:txBody>
          <a:bodyPr>
            <a:normAutofit fontScale="85000" lnSpcReduction="20000"/>
          </a:bodyPr>
          <a:lstStyle/>
          <a:p>
            <a:r>
              <a:rPr lang="en-US" dirty="0" smtClean="0"/>
              <a:t>Paul’s sharing his highest hopes for the church at Rome.  He hopes that they would be full of hope and joy as gifts from the Holy Spirit.  Throughout Paul’s ministry, he was faithful in presenting the gospel of Christ, ‘</a:t>
            </a:r>
            <a:r>
              <a:rPr lang="en-US" dirty="0"/>
              <a:t>the power of God unto salvation to every one that believeth; to the Jew first, and also to the Greek</a:t>
            </a:r>
            <a:r>
              <a:rPr lang="en-US" dirty="0" smtClean="0"/>
              <a:t>.’  Rom. 1:16  So fervent were the apostles efforts that ‘</a:t>
            </a:r>
            <a:r>
              <a:rPr lang="en-US" dirty="0"/>
              <a:t>the hope of the gospel, which ye have heard, [and] which was preached to every creature which is under heaven; whereof I Paul am made a minister</a:t>
            </a:r>
            <a:r>
              <a:rPr lang="en-US" dirty="0" smtClean="0"/>
              <a:t>;’  Col. 1:16</a:t>
            </a:r>
            <a:endParaRPr lang="en-US" dirty="0"/>
          </a:p>
          <a:p>
            <a:r>
              <a:rPr lang="en-US" dirty="0" smtClean="0"/>
              <a:t/>
            </a:r>
            <a:br>
              <a:rPr lang="en-US" dirty="0" smtClean="0"/>
            </a:br>
            <a:endParaRPr lang="en-US" dirty="0" smtClean="0"/>
          </a:p>
          <a:p>
            <a:endParaRPr lang="en-US" dirty="0"/>
          </a:p>
          <a:p>
            <a:endParaRPr lang="en-US"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572000" y="685800"/>
            <a:ext cx="4572000" cy="6172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002060"/>
                </a:solidFill>
                <a:latin typeface="Algerian" pitchFamily="82" charset="0"/>
              </a:rPr>
              <a:t>Romans 15:20-27</a:t>
            </a:r>
            <a:endParaRPr lang="en-US" u="sng" dirty="0">
              <a:solidFill>
                <a:srgbClr val="00206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fontScale="85000" lnSpcReduction="20000"/>
          </a:bodyPr>
          <a:lstStyle/>
          <a:p>
            <a:r>
              <a:rPr lang="en-US" dirty="0" smtClean="0">
                <a:hlinkClick r:id="rId2" tooltip="View more translations of Romans 15:20"/>
              </a:rPr>
              <a:t>“Yea, so have I strived to preach the gospel, not where Christ was named, lest I should build upon another man's foundation:</a:t>
            </a:r>
            <a:r>
              <a:rPr lang="en-US" dirty="0"/>
              <a:t> </a:t>
            </a:r>
            <a:r>
              <a:rPr lang="en-US" dirty="0" smtClean="0"/>
              <a:t> </a:t>
            </a:r>
            <a:r>
              <a:rPr lang="en-US" dirty="0" smtClean="0">
                <a:hlinkClick r:id="rId3" tooltip="View more translations of Romans 15:21"/>
              </a:rPr>
              <a:t>But as it is written, To whom he was not spoken of, they shall see: and they that have not heard shall understand.</a:t>
            </a:r>
            <a:r>
              <a:rPr lang="en-US" dirty="0"/>
              <a:t> </a:t>
            </a:r>
            <a:r>
              <a:rPr lang="en-US" dirty="0" smtClean="0">
                <a:hlinkClick r:id="rId4" tooltip="View more translations of Romans 15:22"/>
              </a:rPr>
              <a:t>For which cause also I have been much hindered from coming to you.</a:t>
            </a:r>
            <a:r>
              <a:rPr lang="en-US" dirty="0"/>
              <a:t> </a:t>
            </a:r>
            <a:r>
              <a:rPr lang="en-US" dirty="0" smtClean="0"/>
              <a:t> </a:t>
            </a:r>
            <a:r>
              <a:rPr lang="en-US" dirty="0" smtClean="0">
                <a:hlinkClick r:id="rId5" tooltip="View more translations of Romans 15:23"/>
              </a:rPr>
              <a:t>But now having no more place in these parts, and having a great desire these many years to come unto you;</a:t>
            </a:r>
            <a:r>
              <a:rPr lang="en-US" dirty="0"/>
              <a:t> </a:t>
            </a:r>
            <a:r>
              <a:rPr lang="en-US" dirty="0" smtClean="0"/>
              <a:t> </a:t>
            </a:r>
            <a:r>
              <a:rPr lang="en-US" dirty="0" smtClean="0">
                <a:hlinkClick r:id="rId6" tooltip="View more translations of Romans 15:24"/>
              </a:rPr>
              <a:t>Whensoever I take my journey into Spain, I will come to you: for I trust to see you in my journey, and to be brought on my way thitherward by you, if first I be somewhat filled with your [company].</a:t>
            </a:r>
            <a:r>
              <a:rPr lang="en-US" dirty="0"/>
              <a:t> </a:t>
            </a:r>
            <a:r>
              <a:rPr lang="en-US" dirty="0" smtClean="0"/>
              <a:t> </a:t>
            </a:r>
            <a:r>
              <a:rPr lang="en-US" dirty="0" smtClean="0">
                <a:hlinkClick r:id="rId7" tooltip="View more translations of Romans 15:25"/>
              </a:rPr>
              <a:t>But now I go unto Jerusalem to minister unto the saints.</a:t>
            </a:r>
            <a:r>
              <a:rPr lang="en-US" dirty="0"/>
              <a:t> </a:t>
            </a:r>
            <a:r>
              <a:rPr lang="en-US" dirty="0" smtClean="0"/>
              <a:t> </a:t>
            </a:r>
            <a:r>
              <a:rPr lang="en-US" dirty="0" smtClean="0">
                <a:hlinkClick r:id="rId8" tooltip="View more translations of Romans 15:26"/>
              </a:rPr>
              <a:t>For it hath pleased them of Macedonia and Achaia to make a certain contribution for the poor saints which are at Jerusalem.</a:t>
            </a:r>
            <a:r>
              <a:rPr lang="en-US" dirty="0"/>
              <a:t> </a:t>
            </a:r>
            <a:r>
              <a:rPr lang="en-US" dirty="0" smtClean="0">
                <a:hlinkClick r:id="rId9" tooltip="View more translations of Romans 15:27"/>
              </a:rPr>
              <a:t>It hath pleased them verily; and their debtors they are. For if the Gentiles have been made partakers of their spiritual things, their duty is also to minister unto them in carnal things.</a:t>
            </a:r>
            <a:r>
              <a:rPr lang="en-US" dirty="0" smtClean="0"/>
              <a:t>”</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0"/>
            <a:ext cx="3810000" cy="914400"/>
          </a:xfrm>
        </p:spPr>
        <p:txBody>
          <a:bodyPr>
            <a:normAutofit/>
          </a:bodyPr>
          <a:lstStyle/>
          <a:p>
            <a:r>
              <a:rPr lang="en-US" u="sng" dirty="0" smtClean="0">
                <a:solidFill>
                  <a:srgbClr val="002060"/>
                </a:solidFill>
                <a:latin typeface="Aharoni" pitchFamily="2" charset="-79"/>
                <a:cs typeface="Aharoni" pitchFamily="2" charset="-79"/>
              </a:rPr>
              <a:t>Paul’s goal</a:t>
            </a:r>
            <a:endParaRPr lang="en-US" u="sng" dirty="0">
              <a:solidFill>
                <a:srgbClr val="002060"/>
              </a:solidFill>
              <a:latin typeface="Aharoni" pitchFamily="2" charset="-79"/>
              <a:cs typeface="Aharoni" pitchFamily="2" charset="-79"/>
            </a:endParaRPr>
          </a:p>
        </p:txBody>
      </p:sp>
      <p:sp>
        <p:nvSpPr>
          <p:cNvPr id="3" name="Content Placeholder 2"/>
          <p:cNvSpPr>
            <a:spLocks noGrp="1"/>
          </p:cNvSpPr>
          <p:nvPr>
            <p:ph sz="half" idx="1"/>
          </p:nvPr>
        </p:nvSpPr>
        <p:spPr>
          <a:xfrm>
            <a:off x="0" y="0"/>
            <a:ext cx="4572000" cy="6858000"/>
          </a:xfrm>
        </p:spPr>
        <p:txBody>
          <a:bodyPr>
            <a:normAutofit fontScale="92500" lnSpcReduction="20000"/>
          </a:bodyPr>
          <a:lstStyle/>
          <a:p>
            <a:pPr>
              <a:buNone/>
            </a:pPr>
            <a:r>
              <a:rPr lang="en-US" dirty="0" smtClean="0">
                <a:hlinkClick r:id="rId2" tooltip="View more translations of Romans 1:10"/>
              </a:rPr>
              <a:t>“Making request, if by any means now at length I might have a prosperous journey by the will of God to come unto you.</a:t>
            </a:r>
            <a:endParaRPr lang="en-US" dirty="0" smtClean="0"/>
          </a:p>
          <a:p>
            <a:r>
              <a:rPr lang="en-US" baseline="30000" dirty="0" smtClean="0"/>
              <a:t>11</a:t>
            </a:r>
            <a:r>
              <a:rPr lang="en-US" dirty="0" smtClean="0"/>
              <a:t> </a:t>
            </a:r>
            <a:r>
              <a:rPr lang="en-US" dirty="0" smtClean="0">
                <a:hlinkClick r:id="rId3" tooltip="View more translations of Romans 1:11"/>
              </a:rPr>
              <a:t>For I long to see you, that I may impart unto you some spiritual gift, to the end ye may be established;</a:t>
            </a:r>
            <a:r>
              <a:rPr lang="en-US" dirty="0" smtClean="0"/>
              <a:t>”  Romans 1:10,11</a:t>
            </a:r>
          </a:p>
          <a:p>
            <a:r>
              <a:rPr lang="en-US" dirty="0" smtClean="0"/>
              <a:t>From the beginning of Romans to the end of the book, Paul had wanted so much to visit the church at Rome and to fellowship with them.  This had not happened.  Little did Paul know how this would finally take place; he would go to Rome in chains!</a:t>
            </a:r>
          </a:p>
          <a:p>
            <a:endParaRPr lang="en-US" dirty="0"/>
          </a:p>
        </p:txBody>
      </p:sp>
      <p:pic>
        <p:nvPicPr>
          <p:cNvPr id="6146" name="Picture 2"/>
          <p:cNvPicPr>
            <a:picLocks noGrp="1" noChangeAspect="1" noChangeArrowheads="1"/>
          </p:cNvPicPr>
          <p:nvPr>
            <p:ph sz="half" idx="2"/>
          </p:nvPr>
        </p:nvPicPr>
        <p:blipFill>
          <a:blip r:embed="rId4" cstate="print"/>
          <a:srcRect/>
          <a:stretch>
            <a:fillRect/>
          </a:stretch>
        </p:blipFill>
        <p:spPr bwMode="auto">
          <a:xfrm>
            <a:off x="4572000" y="990600"/>
            <a:ext cx="4572000" cy="58674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C00000"/>
                </a:solidFill>
              </a:rPr>
              <a:t>Romans 15:28-33</a:t>
            </a:r>
            <a:endParaRPr lang="en-US" u="sng" dirty="0">
              <a:solidFill>
                <a:srgbClr val="C00000"/>
              </a:solidFill>
            </a:endParaRPr>
          </a:p>
        </p:txBody>
      </p:sp>
      <p:sp>
        <p:nvSpPr>
          <p:cNvPr id="3" name="Content Placeholder 2"/>
          <p:cNvSpPr>
            <a:spLocks noGrp="1"/>
          </p:cNvSpPr>
          <p:nvPr>
            <p:ph idx="1"/>
          </p:nvPr>
        </p:nvSpPr>
        <p:spPr>
          <a:xfrm>
            <a:off x="0" y="762000"/>
            <a:ext cx="9144000" cy="6096000"/>
          </a:xfrm>
        </p:spPr>
        <p:txBody>
          <a:bodyPr>
            <a:normAutofit fontScale="92500"/>
          </a:bodyPr>
          <a:lstStyle/>
          <a:p>
            <a:r>
              <a:rPr lang="en-US" dirty="0" smtClean="0">
                <a:hlinkClick r:id="rId2" tooltip="View more translations of Romans 15:28"/>
              </a:rPr>
              <a:t>“When therefore I have performed this, and have sealed to them this fruit, I will come by you into Spain.</a:t>
            </a:r>
            <a:r>
              <a:rPr lang="en-US" dirty="0"/>
              <a:t> </a:t>
            </a:r>
            <a:r>
              <a:rPr lang="en-US" dirty="0" smtClean="0">
                <a:hlinkClick r:id="rId3" tooltip="View more translations of Romans 15:29"/>
              </a:rPr>
              <a:t>And I am sure that, when I come unto you, I shall come in the fullness of the blessing of the gospel of Christ.</a:t>
            </a:r>
            <a:r>
              <a:rPr lang="en-US" dirty="0"/>
              <a:t> </a:t>
            </a:r>
            <a:r>
              <a:rPr lang="en-US" dirty="0" smtClean="0">
                <a:hlinkClick r:id="rId4" tooltip="View more translations of Romans 15:30"/>
              </a:rPr>
              <a:t>Now I beseech you, brethren, for the Lord Jesus Christ's sake, and for the love of the Spirit, that ye strive together with me in your prayers to God for me;</a:t>
            </a:r>
            <a:r>
              <a:rPr lang="en-US" dirty="0"/>
              <a:t> </a:t>
            </a:r>
            <a:r>
              <a:rPr lang="en-US" dirty="0" smtClean="0"/>
              <a:t> </a:t>
            </a:r>
            <a:r>
              <a:rPr lang="en-US" dirty="0" smtClean="0">
                <a:hlinkClick r:id="rId5" tooltip="View more translations of Romans 15:31"/>
              </a:rPr>
              <a:t>That I may be delivered from them that do not believe in Judaea; and that my service which I have for Jerusalem may be accepted of the saints;</a:t>
            </a:r>
            <a:r>
              <a:rPr lang="en-US" dirty="0"/>
              <a:t> </a:t>
            </a:r>
            <a:r>
              <a:rPr lang="en-US" dirty="0" smtClean="0">
                <a:hlinkClick r:id="rId6" tooltip="View more translations of Romans 15:32"/>
              </a:rPr>
              <a:t>That I may come unto you with joy by the will of God, and may with you be refreshed.</a:t>
            </a:r>
            <a:r>
              <a:rPr lang="en-US" dirty="0"/>
              <a:t> </a:t>
            </a:r>
            <a:r>
              <a:rPr lang="en-US" dirty="0" smtClean="0"/>
              <a:t> </a:t>
            </a:r>
            <a:r>
              <a:rPr lang="en-US" dirty="0" smtClean="0">
                <a:hlinkClick r:id="rId7" tooltip="View more translations of Romans 15:33"/>
              </a:rPr>
              <a:t>Now the God of peace be with you all. Amen.</a:t>
            </a:r>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u="sng" dirty="0" smtClean="0">
                <a:solidFill>
                  <a:srgbClr val="C00000"/>
                </a:solidFill>
              </a:rPr>
              <a:t>Someone is Missing!</a:t>
            </a:r>
            <a:endParaRPr lang="en-US" u="sng" dirty="0">
              <a:solidFill>
                <a:srgbClr val="C00000"/>
              </a:solidFill>
            </a:endParaRPr>
          </a:p>
        </p:txBody>
      </p:sp>
      <p:sp>
        <p:nvSpPr>
          <p:cNvPr id="3" name="Content Placeholder 2"/>
          <p:cNvSpPr>
            <a:spLocks noGrp="1"/>
          </p:cNvSpPr>
          <p:nvPr>
            <p:ph idx="1"/>
          </p:nvPr>
        </p:nvSpPr>
        <p:spPr>
          <a:xfrm>
            <a:off x="0" y="685800"/>
            <a:ext cx="9144000" cy="6477000"/>
          </a:xfrm>
        </p:spPr>
        <p:txBody>
          <a:bodyPr>
            <a:normAutofit fontScale="70000" lnSpcReduction="20000"/>
          </a:bodyPr>
          <a:lstStyle/>
          <a:p>
            <a:r>
              <a:rPr lang="en-US" dirty="0" smtClean="0">
                <a:hlinkClick r:id="rId2" tooltip="View more translations of Romans 16:1"/>
              </a:rPr>
              <a:t>I commend unto you Phebe our sister, which is a servant of the church which is at Cenchrea:</a:t>
            </a:r>
            <a:r>
              <a:rPr lang="en-US" dirty="0"/>
              <a:t> </a:t>
            </a:r>
            <a:r>
              <a:rPr lang="en-US" dirty="0" smtClean="0"/>
              <a:t> </a:t>
            </a:r>
            <a:r>
              <a:rPr lang="en-US" dirty="0" smtClean="0">
                <a:hlinkClick r:id="rId3" tooltip="View more translations of Romans 16:2"/>
              </a:rPr>
              <a:t>That ye receive her in the Lord, as becometh saints, and that ye assist her in whatsoever business she hath need of you: for she hath been a succourer of many, and of myself also.</a:t>
            </a:r>
            <a:r>
              <a:rPr lang="en-US" dirty="0"/>
              <a:t> </a:t>
            </a:r>
            <a:r>
              <a:rPr lang="en-US" dirty="0" smtClean="0">
                <a:hlinkClick r:id="rId4" tooltip="View more translations of Romans 16:3"/>
              </a:rPr>
              <a:t>Greet Priscilla and Aquila my helpers in Christ Jesus:</a:t>
            </a:r>
            <a:r>
              <a:rPr lang="en-US" dirty="0"/>
              <a:t> </a:t>
            </a:r>
            <a:r>
              <a:rPr lang="en-US" dirty="0" smtClean="0">
                <a:hlinkClick r:id="rId5" tooltip="View more translations of Romans 16:4"/>
              </a:rPr>
              <a:t>Who have for my life laid down their own necks: unto whom not only I give thanks, but also all the churches of the Gentiles.</a:t>
            </a:r>
            <a:r>
              <a:rPr lang="en-US" dirty="0" smtClean="0"/>
              <a:t> </a:t>
            </a:r>
            <a:r>
              <a:rPr lang="en-US" dirty="0" smtClean="0">
                <a:hlinkClick r:id="rId6" tooltip="View more translations of Romans 16:5"/>
              </a:rPr>
              <a:t>Likewise [greet] the church that is in their house. Salute my wellbeloved Epaenetus, who is the firstfruits of Achaia unto Christ.</a:t>
            </a:r>
            <a:r>
              <a:rPr lang="en-US" dirty="0"/>
              <a:t> </a:t>
            </a:r>
            <a:r>
              <a:rPr lang="en-US" dirty="0" smtClean="0"/>
              <a:t> </a:t>
            </a:r>
            <a:r>
              <a:rPr lang="en-US" dirty="0" smtClean="0">
                <a:hlinkClick r:id="rId7" tooltip="View more translations of Romans 16:6"/>
              </a:rPr>
              <a:t>Greet Mary, who bestowed much labour on us.</a:t>
            </a:r>
            <a:r>
              <a:rPr lang="en-US" dirty="0"/>
              <a:t> </a:t>
            </a:r>
            <a:r>
              <a:rPr lang="en-US" dirty="0" smtClean="0">
                <a:hlinkClick r:id="rId8" tooltip="View more translations of Romans 16:7"/>
              </a:rPr>
              <a:t>Salute Andronicus and Junia, my kinsmen, and my fellowprisoners, who are of note among the apostles, who also were in Christ before me.</a:t>
            </a:r>
            <a:r>
              <a:rPr lang="en-US" dirty="0"/>
              <a:t> </a:t>
            </a:r>
            <a:r>
              <a:rPr lang="en-US" dirty="0" smtClean="0"/>
              <a:t> </a:t>
            </a:r>
            <a:r>
              <a:rPr lang="en-US" dirty="0" smtClean="0">
                <a:hlinkClick r:id="rId9" tooltip="View more translations of Romans 16:8"/>
              </a:rPr>
              <a:t>Greet Amplias my beloved in the Lord.</a:t>
            </a:r>
            <a:r>
              <a:rPr lang="en-US" dirty="0"/>
              <a:t> </a:t>
            </a:r>
            <a:r>
              <a:rPr lang="en-US" dirty="0" smtClean="0">
                <a:hlinkClick r:id="rId10" tooltip="View more translations of Romans 16:9"/>
              </a:rPr>
              <a:t>Salute Urbane, our helper in Christ, and Stachys my beloved.</a:t>
            </a:r>
            <a:r>
              <a:rPr lang="en-US" dirty="0"/>
              <a:t> </a:t>
            </a:r>
            <a:r>
              <a:rPr lang="en-US" dirty="0" smtClean="0">
                <a:hlinkClick r:id="rId11" tooltip="View more translations of Romans 16:10"/>
              </a:rPr>
              <a:t>Salute Apelles approved in Christ. Salute them which are of Aristobulus' [household].</a:t>
            </a:r>
            <a:r>
              <a:rPr lang="en-US" dirty="0"/>
              <a:t> </a:t>
            </a:r>
            <a:r>
              <a:rPr lang="en-US" dirty="0" smtClean="0"/>
              <a:t> </a:t>
            </a:r>
            <a:r>
              <a:rPr lang="en-US" dirty="0" smtClean="0">
                <a:hlinkClick r:id="rId12" tooltip="View more translations of Romans 16:11"/>
              </a:rPr>
              <a:t>Salute Herodion my kinsman. Greet them that be of the [household] of Narcissus, which are in the Lord.</a:t>
            </a:r>
            <a:r>
              <a:rPr lang="en-US" dirty="0" smtClean="0"/>
              <a:t> </a:t>
            </a:r>
            <a:r>
              <a:rPr lang="en-US" dirty="0" smtClean="0">
                <a:hlinkClick r:id="rId13" tooltip="View more translations of Romans 16:12"/>
              </a:rPr>
              <a:t>Salute Tryphena and Tryphosa, who labour in the Lord. Salute the beloved Persis, which laboured much in the Lord.</a:t>
            </a:r>
            <a:r>
              <a:rPr lang="en-US" dirty="0"/>
              <a:t> </a:t>
            </a:r>
            <a:r>
              <a:rPr lang="en-US" dirty="0" smtClean="0"/>
              <a:t> </a:t>
            </a:r>
            <a:r>
              <a:rPr lang="en-US" dirty="0" smtClean="0">
                <a:hlinkClick r:id="rId14" tooltip="View more translations of Romans 16:13"/>
              </a:rPr>
              <a:t>Salute Rufus chosen in the Lord, and his mother and mine.</a:t>
            </a:r>
            <a:r>
              <a:rPr lang="en-US" dirty="0"/>
              <a:t> </a:t>
            </a:r>
            <a:r>
              <a:rPr lang="en-US" dirty="0" smtClean="0"/>
              <a:t> </a:t>
            </a:r>
            <a:r>
              <a:rPr lang="en-US" dirty="0" smtClean="0">
                <a:hlinkClick r:id="rId15" tooltip="View more translations of Romans 16:14"/>
              </a:rPr>
              <a:t>Salute Asyncritus, Phlegon, Hermas, Patrobas, Hermes, and the brethren which are with them.</a:t>
            </a:r>
            <a:r>
              <a:rPr lang="en-US" dirty="0"/>
              <a:t> </a:t>
            </a:r>
            <a:r>
              <a:rPr lang="en-US" dirty="0" smtClean="0"/>
              <a:t> </a:t>
            </a:r>
            <a:r>
              <a:rPr lang="en-US" dirty="0" smtClean="0">
                <a:hlinkClick r:id="rId16" tooltip="View more translations of Romans 16:15"/>
              </a:rPr>
              <a:t>Salute Philologus, and Julia, Nereus, and his sister, and Olympas, and all the saints which are with them.</a:t>
            </a:r>
            <a:r>
              <a:rPr lang="en-US" dirty="0"/>
              <a:t> </a:t>
            </a:r>
            <a:r>
              <a:rPr lang="en-US" dirty="0" smtClean="0">
                <a:hlinkClick r:id="rId17" tooltip="View more translations of Romans 16:16"/>
              </a:rPr>
              <a:t>Salute one another with an holy kiss. The churches of Christ salute you.</a:t>
            </a:r>
            <a:r>
              <a:rPr lang="en-US" dirty="0" smtClean="0"/>
              <a:t>”  Romans 16:1-16</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latin typeface="Algerian" pitchFamily="82" charset="0"/>
              </a:rPr>
              <a:t>Who isn’t there?</a:t>
            </a:r>
            <a:endParaRPr lang="en-US" u="sng" dirty="0">
              <a:solidFill>
                <a:srgbClr val="C00000"/>
              </a:solidFill>
              <a:latin typeface="Algerian" pitchFamily="82" charset="0"/>
            </a:endParaRPr>
          </a:p>
        </p:txBody>
      </p:sp>
      <p:sp>
        <p:nvSpPr>
          <p:cNvPr id="4" name="Content Placeholder 3"/>
          <p:cNvSpPr>
            <a:spLocks noGrp="1"/>
          </p:cNvSpPr>
          <p:nvPr>
            <p:ph sz="half" idx="2"/>
          </p:nvPr>
        </p:nvSpPr>
        <p:spPr>
          <a:xfrm>
            <a:off x="4648200" y="1143000"/>
            <a:ext cx="4495800" cy="5715000"/>
          </a:xfrm>
        </p:spPr>
        <p:txBody>
          <a:bodyPr>
            <a:normAutofit/>
          </a:bodyPr>
          <a:lstStyle/>
          <a:p>
            <a:r>
              <a:rPr lang="en-US" sz="3200" dirty="0" smtClean="0"/>
              <a:t>The bishop of Rome was not greeted; Peter wasn’t the bishop of Rome!!  Paul didn’t greet someone who wasn’t there!</a:t>
            </a:r>
          </a:p>
          <a:p>
            <a:r>
              <a:rPr lang="en-US" sz="3200" dirty="0" smtClean="0"/>
              <a:t>The only time Peter made it to Rome was when he was crucified upside down!</a:t>
            </a:r>
            <a:endParaRPr lang="en-US" sz="3200" dirty="0"/>
          </a:p>
        </p:txBody>
      </p:sp>
      <p:pic>
        <p:nvPicPr>
          <p:cNvPr id="7170" name="Picture 2"/>
          <p:cNvPicPr>
            <a:picLocks noGrp="1" noChangeAspect="1" noChangeArrowheads="1"/>
          </p:cNvPicPr>
          <p:nvPr>
            <p:ph sz="half" idx="1"/>
          </p:nvPr>
        </p:nvPicPr>
        <p:blipFill>
          <a:blip r:embed="rId2" cstate="print"/>
          <a:srcRect/>
          <a:stretch>
            <a:fillRect/>
          </a:stretch>
        </p:blipFill>
        <p:spPr bwMode="auto">
          <a:xfrm>
            <a:off x="0" y="1219200"/>
            <a:ext cx="4572000" cy="5638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C00000"/>
                </a:solidFill>
              </a:rPr>
              <a:t>Final Words</a:t>
            </a:r>
            <a:endParaRPr lang="en-US" u="sng" dirty="0">
              <a:solidFill>
                <a:srgbClr val="C00000"/>
              </a:solidFill>
            </a:endParaRPr>
          </a:p>
        </p:txBody>
      </p:sp>
      <p:sp>
        <p:nvSpPr>
          <p:cNvPr id="3" name="Content Placeholder 2"/>
          <p:cNvSpPr>
            <a:spLocks noGrp="1"/>
          </p:cNvSpPr>
          <p:nvPr>
            <p:ph idx="1"/>
          </p:nvPr>
        </p:nvSpPr>
        <p:spPr>
          <a:xfrm>
            <a:off x="0" y="685800"/>
            <a:ext cx="9144000" cy="6172200"/>
          </a:xfrm>
        </p:spPr>
        <p:txBody>
          <a:bodyPr>
            <a:normAutofit fontScale="70000" lnSpcReduction="20000"/>
          </a:bodyPr>
          <a:lstStyle/>
          <a:p>
            <a:r>
              <a:rPr lang="en-US" dirty="0" smtClean="0">
                <a:hlinkClick r:id="rId2" tooltip="View more translations of Romans 16:17"/>
              </a:rPr>
              <a:t>“Now I beseech you, brethren, mark them which cause divisions and offences contrary to the doctrine which ye have learned; and avoid them.</a:t>
            </a:r>
            <a:r>
              <a:rPr lang="en-US" dirty="0"/>
              <a:t> </a:t>
            </a:r>
            <a:r>
              <a:rPr lang="en-US" dirty="0" smtClean="0"/>
              <a:t>For they that are such serve not our Lord Jesus Christ, but their own belly; and by good words and fair speeches deceive the hearts of the simple.</a:t>
            </a:r>
            <a:r>
              <a:rPr lang="en-US" dirty="0"/>
              <a:t> </a:t>
            </a:r>
            <a:r>
              <a:rPr lang="en-US" dirty="0" smtClean="0">
                <a:hlinkClick r:id="rId3" tooltip="View more translations of Romans 16:19"/>
              </a:rPr>
              <a:t>For your obedience is come abroad unto all men. I am glad therefore on your behalf: but yet I would have you wise unto that which is good, and simple concerning evil.</a:t>
            </a:r>
            <a:r>
              <a:rPr lang="en-US" dirty="0"/>
              <a:t> </a:t>
            </a:r>
            <a:r>
              <a:rPr lang="en-US" dirty="0" smtClean="0">
                <a:hlinkClick r:id="rId4" tooltip="View more translations of Romans 16:20"/>
              </a:rPr>
              <a:t>And the God of peace shall bruise Satan under your feet shortly. The grace of our Lord Jesus Christ be  with you. Amen.</a:t>
            </a:r>
            <a:r>
              <a:rPr lang="en-US" dirty="0"/>
              <a:t> </a:t>
            </a:r>
            <a:r>
              <a:rPr lang="en-US" dirty="0" smtClean="0">
                <a:hlinkClick r:id="rId5" tooltip="View more translations of Romans 16:21"/>
              </a:rPr>
              <a:t>Timotheus my workfellow, and Lucius, and Jason, and Sosipater, my kinsmen, salute you.</a:t>
            </a:r>
            <a:r>
              <a:rPr lang="en-US" dirty="0"/>
              <a:t> </a:t>
            </a:r>
            <a:r>
              <a:rPr lang="en-US" dirty="0" smtClean="0"/>
              <a:t> </a:t>
            </a:r>
            <a:r>
              <a:rPr lang="en-US" dirty="0" smtClean="0">
                <a:hlinkClick r:id="rId6" tooltip="View more translations of Romans 16:22"/>
              </a:rPr>
              <a:t>I Tertius, who wrote this epistle, salute you in the Lord.</a:t>
            </a:r>
            <a:r>
              <a:rPr lang="en-US" dirty="0"/>
              <a:t> </a:t>
            </a:r>
            <a:r>
              <a:rPr lang="en-US" dirty="0" smtClean="0"/>
              <a:t> </a:t>
            </a:r>
            <a:r>
              <a:rPr lang="en-US" dirty="0" smtClean="0">
                <a:hlinkClick r:id="rId7" tooltip="View more translations of Romans 16:23"/>
              </a:rPr>
              <a:t>Gaius mine host, and of the whole church, saluteth you. Erastus the chamberlain of the city saluteth you, and Quartus a brother.</a:t>
            </a:r>
            <a:r>
              <a:rPr lang="en-US" dirty="0"/>
              <a:t> </a:t>
            </a:r>
            <a:r>
              <a:rPr lang="en-US" dirty="0" smtClean="0">
                <a:hlinkClick r:id="rId8" tooltip="View more translations of Romans 16:24"/>
              </a:rPr>
              <a:t>The grace of our Lord Jesus Christ be with you all. Amen.</a:t>
            </a:r>
            <a:r>
              <a:rPr lang="en-US" dirty="0"/>
              <a:t> </a:t>
            </a:r>
            <a:r>
              <a:rPr lang="en-US" dirty="0" smtClean="0">
                <a:hlinkClick r:id="rId9" tooltip="View more translations of Romans 16:25"/>
              </a:rPr>
              <a:t>Now to him that is of power to stablish you according to my gospel, and the preaching of Jesus Christ, according to the revelation of the mystery, which was kept secret since the world began,</a:t>
            </a:r>
            <a:r>
              <a:rPr lang="en-US" dirty="0"/>
              <a:t> </a:t>
            </a:r>
            <a:r>
              <a:rPr lang="en-US" dirty="0" smtClean="0">
                <a:hlinkClick r:id="rId10" tooltip="View more translations of Romans 16:26"/>
              </a:rPr>
              <a:t>But now is made manifest, and by the scriptures of the prophets, according to the commandment of the everlasting God, made known to all nations for the obedience of faith:</a:t>
            </a:r>
            <a:r>
              <a:rPr lang="en-US" dirty="0"/>
              <a:t> </a:t>
            </a:r>
            <a:r>
              <a:rPr lang="en-US" dirty="0" smtClean="0"/>
              <a:t>To God only wise, be glory through Jesus Christ for ever. Amen. Written to the Romans from Corinthus, and sent by Phebe servant of the church at Cenchrea.”  Romans 16:17-27</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1143000"/>
          </a:xfrm>
        </p:spPr>
        <p:txBody>
          <a:bodyPr>
            <a:normAutofit fontScale="90000"/>
          </a:bodyPr>
          <a:lstStyle/>
          <a:p>
            <a:r>
              <a:rPr lang="en-US" u="sng" dirty="0" smtClean="0">
                <a:solidFill>
                  <a:srgbClr val="002060"/>
                </a:solidFill>
              </a:rPr>
              <a:t>From the Beginning</a:t>
            </a:r>
            <a:endParaRPr lang="en-US" u="sng" dirty="0">
              <a:solidFill>
                <a:srgbClr val="002060"/>
              </a:solidFill>
            </a:endParaRPr>
          </a:p>
        </p:txBody>
      </p:sp>
      <p:sp>
        <p:nvSpPr>
          <p:cNvPr id="3" name="Content Placeholder 2"/>
          <p:cNvSpPr>
            <a:spLocks noGrp="1"/>
          </p:cNvSpPr>
          <p:nvPr>
            <p:ph sz="half" idx="1"/>
          </p:nvPr>
        </p:nvSpPr>
        <p:spPr>
          <a:xfrm>
            <a:off x="0" y="0"/>
            <a:ext cx="4495800" cy="6858000"/>
          </a:xfrm>
        </p:spPr>
        <p:txBody>
          <a:bodyPr>
            <a:normAutofit/>
          </a:bodyPr>
          <a:lstStyle/>
          <a:p>
            <a:r>
              <a:rPr lang="en-US" sz="3600" dirty="0" smtClean="0"/>
              <a:t>Paul’s gospel was known from the beginning of time. There were mysterious things about it that were not clear until Christ came, but nevertheless, the gospel was in place from the beginning.  This Paul affirmed. </a:t>
            </a:r>
            <a:endParaRPr lang="en-US" sz="3600" dirty="0"/>
          </a:p>
        </p:txBody>
      </p:sp>
      <p:pic>
        <p:nvPicPr>
          <p:cNvPr id="8194" name="Picture 2"/>
          <p:cNvPicPr>
            <a:picLocks noGrp="1" noChangeAspect="1" noChangeArrowheads="1"/>
          </p:cNvPicPr>
          <p:nvPr>
            <p:ph sz="half" idx="2"/>
          </p:nvPr>
        </p:nvPicPr>
        <p:blipFill>
          <a:blip r:embed="rId2" cstate="print"/>
          <a:srcRect/>
          <a:stretch>
            <a:fillRect/>
          </a:stretch>
        </p:blipFill>
        <p:spPr bwMode="auto">
          <a:xfrm>
            <a:off x="4267200" y="1447800"/>
            <a:ext cx="4876800" cy="5410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2060"/>
                </a:solidFill>
              </a:rPr>
              <a:t>Recap of Romans</a:t>
            </a:r>
            <a:endParaRPr lang="en-US" u="sng" dirty="0">
              <a:solidFill>
                <a:srgbClr val="002060"/>
              </a:solidFill>
            </a:endParaRPr>
          </a:p>
        </p:txBody>
      </p:sp>
      <p:sp>
        <p:nvSpPr>
          <p:cNvPr id="3" name="Content Placeholder 2"/>
          <p:cNvSpPr>
            <a:spLocks noGrp="1"/>
          </p:cNvSpPr>
          <p:nvPr>
            <p:ph idx="1"/>
          </p:nvPr>
        </p:nvSpPr>
        <p:spPr>
          <a:xfrm>
            <a:off x="0" y="762000"/>
            <a:ext cx="9144000" cy="6096000"/>
          </a:xfrm>
        </p:spPr>
        <p:txBody>
          <a:bodyPr>
            <a:normAutofit fontScale="77500" lnSpcReduction="20000"/>
          </a:bodyPr>
          <a:lstStyle/>
          <a:p>
            <a:r>
              <a:rPr lang="en-US" dirty="0" smtClean="0"/>
              <a:t>Romans 1- the power of the gospel can give victory over all sins, including homosexuality.(verses  26-28) “</a:t>
            </a:r>
            <a:r>
              <a:rPr lang="en-US" dirty="0"/>
              <a:t>And likewise also the men, leaving the natural use of the woman, burned in their lust one toward another; men with men working that which is unseemly, and receiving in themselves that recompence of their error which was meet</a:t>
            </a:r>
            <a:r>
              <a:rPr lang="en-US" dirty="0" smtClean="0"/>
              <a:t>.” (27)(California and proposition 8 means trouble!)</a:t>
            </a:r>
          </a:p>
          <a:p>
            <a:r>
              <a:rPr lang="en-US" dirty="0" smtClean="0"/>
              <a:t>Romans 2- any outward act; circumcision, Sabbath; is meaningless without Christ working within.  (verses 25-29)  “</a:t>
            </a:r>
            <a:r>
              <a:rPr lang="en-US" dirty="0" smtClean="0">
                <a:hlinkClick r:id="rId2" tooltip="View more translations of Romans 2:29"/>
              </a:rPr>
              <a:t>But he is a Jew, which is one inwardly; and circumcision is that of the heart, in the spirit, and not in the letter; whose praise is not of men, but of God.</a:t>
            </a:r>
            <a:r>
              <a:rPr lang="en-US" dirty="0" smtClean="0"/>
              <a:t>” (29)</a:t>
            </a:r>
          </a:p>
          <a:p>
            <a:r>
              <a:rPr lang="en-US" dirty="0" smtClean="0"/>
              <a:t>Romans 3- justification or forgiveness can come only through faith in Jesus Christ.  (verses 23-27) “</a:t>
            </a:r>
            <a:r>
              <a:rPr lang="en-US" dirty="0" smtClean="0">
                <a:hlinkClick r:id="rId3" tooltip="View more translations of Romans 3:26"/>
              </a:rPr>
              <a:t>To declare, I say, at this time his righteousness: that he might be just, and the justifier of him which believeth in Jesus.</a:t>
            </a:r>
            <a:endParaRPr lang="en-US" dirty="0" smtClean="0"/>
          </a:p>
          <a:p>
            <a:r>
              <a:rPr lang="en-US" baseline="30000" dirty="0" smtClean="0"/>
              <a:t>27</a:t>
            </a:r>
            <a:r>
              <a:rPr lang="en-US" dirty="0" smtClean="0"/>
              <a:t> </a:t>
            </a:r>
            <a:r>
              <a:rPr lang="en-US" dirty="0" smtClean="0">
                <a:hlinkClick r:id="rId4" tooltip="View more translations of Romans 3:27"/>
              </a:rPr>
              <a:t>Where is boasting then? It is excluded. By what law? of works? Nay: but by the law of faith.</a:t>
            </a:r>
            <a:r>
              <a:rPr lang="en-US" dirty="0" smtClean="0"/>
              <a:t>”  (verses 26,27)</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u="sng" dirty="0" smtClean="0">
                <a:solidFill>
                  <a:srgbClr val="002060"/>
                </a:solidFill>
              </a:rPr>
              <a:t>Recap Continues</a:t>
            </a:r>
            <a:endParaRPr lang="en-US" u="sng" dirty="0">
              <a:solidFill>
                <a:srgbClr val="002060"/>
              </a:solidFill>
            </a:endParaRPr>
          </a:p>
        </p:txBody>
      </p:sp>
      <p:sp>
        <p:nvSpPr>
          <p:cNvPr id="3" name="Content Placeholder 2"/>
          <p:cNvSpPr>
            <a:spLocks noGrp="1"/>
          </p:cNvSpPr>
          <p:nvPr>
            <p:ph idx="1"/>
          </p:nvPr>
        </p:nvSpPr>
        <p:spPr>
          <a:xfrm>
            <a:off x="0" y="685800"/>
            <a:ext cx="9144000" cy="6172200"/>
          </a:xfrm>
        </p:spPr>
        <p:txBody>
          <a:bodyPr>
            <a:normAutofit fontScale="77500" lnSpcReduction="20000"/>
          </a:bodyPr>
          <a:lstStyle/>
          <a:p>
            <a:r>
              <a:rPr lang="en-US" dirty="0" smtClean="0"/>
              <a:t>Romans 4,5- Abraham exemplifies  that righteousness comes through faith. </a:t>
            </a:r>
            <a:r>
              <a:rPr lang="en-US" dirty="0"/>
              <a:t>(</a:t>
            </a:r>
            <a:r>
              <a:rPr lang="en-US" dirty="0" smtClean="0"/>
              <a:t>Romans 4:20-22) “</a:t>
            </a:r>
            <a:r>
              <a:rPr lang="en-US" dirty="0" smtClean="0">
                <a:hlinkClick r:id="rId2" tooltip="View more translations of Romans 4:20"/>
              </a:rPr>
              <a:t>He staggered not at the promise of God through unbelief; but was strong in faith, giving glory to God;</a:t>
            </a:r>
            <a:r>
              <a:rPr lang="en-US" dirty="0" smtClean="0"/>
              <a:t> </a:t>
            </a:r>
            <a:r>
              <a:rPr lang="en-US" dirty="0" smtClean="0">
                <a:hlinkClick r:id="rId3" tooltip="View more translations of Romans 4:21"/>
              </a:rPr>
              <a:t>And being fully persuaded that, what he had promised, he was able also to perform.</a:t>
            </a:r>
            <a:r>
              <a:rPr lang="en-US" dirty="0" smtClean="0"/>
              <a:t>” (verses 20,21)</a:t>
            </a:r>
          </a:p>
          <a:p>
            <a:r>
              <a:rPr lang="en-US" dirty="0" smtClean="0"/>
              <a:t>Romans 6-We are under grace when Christ is master of our minds.  We are under the law if we are living in known sin. (Romans 6:14,15) “</a:t>
            </a:r>
            <a:r>
              <a:rPr lang="en-US" dirty="0" smtClean="0">
                <a:hlinkClick r:id="rId4" tooltip="View more translations of Romans 6:14"/>
              </a:rPr>
              <a:t>For sin shall not have dominion over you: for ye are not under the law, but under grace.</a:t>
            </a:r>
            <a:r>
              <a:rPr lang="en-US" dirty="0" smtClean="0"/>
              <a:t> </a:t>
            </a:r>
            <a:r>
              <a:rPr lang="en-US" dirty="0" smtClean="0">
                <a:hlinkClick r:id="rId5" tooltip="View more translations of Romans 6:15"/>
              </a:rPr>
              <a:t>What then? shall we sin, because we are not under the law, but under grace? God forbid.</a:t>
            </a:r>
            <a:r>
              <a:rPr lang="en-US" dirty="0" smtClean="0"/>
              <a:t>”  (verses 14,15)</a:t>
            </a:r>
          </a:p>
          <a:p>
            <a:r>
              <a:rPr lang="en-US" dirty="0" smtClean="0"/>
              <a:t>Romans 7- This isn’t discussing marriage/remarriage.  This looks at the death of the old man of sin and the living of the new man, Christ Jesus, in the life! (Romans 7:1-5)  “</a:t>
            </a:r>
            <a:r>
              <a:rPr lang="en-US" dirty="0">
                <a:solidFill>
                  <a:srgbClr val="002060"/>
                </a:solidFill>
              </a:rPr>
              <a:t>Wherefore, my brethren, ye also are become dead to the law by the body of Christ; that ye should be married to another, [even] to him who is raised from the dead, that we should bring forth fruit unto God</a:t>
            </a:r>
            <a:r>
              <a:rPr lang="en-US" dirty="0" smtClean="0">
                <a:solidFill>
                  <a:srgbClr val="002060"/>
                </a:solidFill>
              </a:rPr>
              <a:t>.” </a:t>
            </a:r>
            <a:r>
              <a:rPr lang="en-US" dirty="0" smtClean="0"/>
              <a:t> (verse 4)</a:t>
            </a:r>
            <a:endParaRPr lang="en-US" dirty="0"/>
          </a:p>
          <a:p>
            <a:r>
              <a:rPr lang="en-US" dirty="0" smtClean="0"/>
              <a:t/>
            </a:r>
            <a:br>
              <a:rPr lang="en-US" dirty="0" smtClean="0"/>
            </a:br>
            <a:endParaRPr lang="en-US" dirty="0" smtClean="0"/>
          </a:p>
          <a:p>
            <a:endParaRPr lang="en-US" dirty="0" smtClean="0"/>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C00000"/>
                </a:solidFill>
              </a:rPr>
              <a:t>Recap</a:t>
            </a:r>
            <a:endParaRPr lang="en-US" u="sng" dirty="0">
              <a:solidFill>
                <a:srgbClr val="C00000"/>
              </a:solidFill>
            </a:endParaRPr>
          </a:p>
        </p:txBody>
      </p:sp>
      <p:sp>
        <p:nvSpPr>
          <p:cNvPr id="3" name="Content Placeholder 2"/>
          <p:cNvSpPr>
            <a:spLocks noGrp="1"/>
          </p:cNvSpPr>
          <p:nvPr>
            <p:ph idx="1"/>
          </p:nvPr>
        </p:nvSpPr>
        <p:spPr>
          <a:xfrm>
            <a:off x="0" y="685800"/>
            <a:ext cx="9144000" cy="6172200"/>
          </a:xfrm>
        </p:spPr>
        <p:txBody>
          <a:bodyPr>
            <a:normAutofit fontScale="85000" lnSpcReduction="10000"/>
          </a:bodyPr>
          <a:lstStyle/>
          <a:p>
            <a:r>
              <a:rPr lang="en-US" dirty="0" smtClean="0"/>
              <a:t>Romans 8- In our flesh, Christ overcame; in order that He may overcome in our flesh! (Romans 8:1-4)  “</a:t>
            </a:r>
            <a:r>
              <a:rPr lang="en-US" dirty="0" smtClean="0">
                <a:hlinkClick r:id="rId2" tooltip="View more translations of Romans 8:3"/>
              </a:rPr>
              <a:t>For what the law could not do, in that it was weak through the flesh, God sending his own Son in the likeness of sinful flesh, and for sin, condemned sin in the flesh:</a:t>
            </a:r>
            <a:r>
              <a:rPr lang="en-US" dirty="0" smtClean="0"/>
              <a:t> </a:t>
            </a:r>
            <a:r>
              <a:rPr lang="en-US" dirty="0" smtClean="0">
                <a:hlinkClick r:id="rId3" tooltip="View more translations of Romans 8:4"/>
              </a:rPr>
              <a:t>That the righteousness of the law might be fulfilled in us, who </a:t>
            </a:r>
            <a:r>
              <a:rPr lang="en-US" dirty="0" smtClean="0"/>
              <a:t> walk not after the flesh, but after the Spirit.”  (verses 3,4)</a:t>
            </a:r>
            <a:br>
              <a:rPr lang="en-US" dirty="0" smtClean="0"/>
            </a:br>
            <a:r>
              <a:rPr lang="en-US" dirty="0" smtClean="0"/>
              <a:t>Romans 9-Just because one is an Adventist/Jew, this entitles one to nothing. Romans 9:1-14 “</a:t>
            </a:r>
            <a:r>
              <a:rPr lang="en-US" dirty="0" smtClean="0">
                <a:hlinkClick r:id="rId4" tooltip="View more translations of Romans 9:8"/>
              </a:rPr>
              <a:t>That is, They which are the children of the flesh, these are not the children of God: but the children of the promise are counted for the seed.</a:t>
            </a:r>
            <a:r>
              <a:rPr lang="en-US" dirty="0" smtClean="0"/>
              <a:t>” (verse 8)</a:t>
            </a:r>
          </a:p>
          <a:p>
            <a:r>
              <a:rPr lang="en-US" dirty="0" smtClean="0"/>
              <a:t>Romans 10-Christ ends law keeping as the means to righteousness for those who have faith. (Romans 10:1-8) “For Christ is the end of the law for righteousness to every one that believeth. “  (verse 4)</a:t>
            </a:r>
          </a:p>
          <a:p>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dirty="0" smtClean="0"/>
              <a:t/>
            </a:r>
            <a:br>
              <a:rPr lang="en-US" dirty="0" smtClean="0"/>
            </a:br>
            <a:r>
              <a:rPr lang="en-US" u="sng" dirty="0" smtClean="0">
                <a:solidFill>
                  <a:srgbClr val="0070C0"/>
                </a:solidFill>
              </a:rPr>
              <a:t>d</a:t>
            </a:r>
            <a:br>
              <a:rPr lang="en-US" u="sng" dirty="0" smtClean="0">
                <a:solidFill>
                  <a:srgbClr val="0070C0"/>
                </a:solidFill>
              </a:rPr>
            </a:br>
            <a:endParaRPr lang="en-US" u="sng" dirty="0">
              <a:solidFill>
                <a:srgbClr val="0070C0"/>
              </a:solidFill>
            </a:endParaRPr>
          </a:p>
        </p:txBody>
      </p:sp>
      <p:sp>
        <p:nvSpPr>
          <p:cNvPr id="3" name="Content Placeholder 2"/>
          <p:cNvSpPr>
            <a:spLocks noGrp="1"/>
          </p:cNvSpPr>
          <p:nvPr>
            <p:ph idx="1"/>
          </p:nvPr>
        </p:nvSpPr>
        <p:spPr>
          <a:xfrm>
            <a:off x="0" y="0"/>
            <a:ext cx="9144000" cy="6858000"/>
          </a:xfrm>
        </p:spPr>
        <p:txBody>
          <a:bodyPr>
            <a:normAutofit fontScale="85000" lnSpcReduction="10000"/>
          </a:bodyPr>
          <a:lstStyle/>
          <a:p>
            <a:r>
              <a:rPr lang="en-US" dirty="0" smtClean="0"/>
              <a:t>Romans 11- The Gentiles are grafted in and become members of God’s family. (Romans 11:16-24) “</a:t>
            </a:r>
            <a:r>
              <a:rPr lang="en-US" dirty="0" smtClean="0">
                <a:hlinkClick r:id="rId2" tooltip="View more translations of Romans 11:17"/>
              </a:rPr>
              <a:t>And if some of the branches be broken off, and thou, being a wild olive tree, wert graffed in among them, and with them </a:t>
            </a:r>
            <a:r>
              <a:rPr lang="en-US" dirty="0" err="1" smtClean="0">
                <a:hlinkClick r:id="rId2" tooltip="View more translations of Romans 11:17"/>
              </a:rPr>
              <a:t>partakest</a:t>
            </a:r>
            <a:r>
              <a:rPr lang="en-US" dirty="0" smtClean="0">
                <a:hlinkClick r:id="rId2" tooltip="View more translations of Romans 11:17"/>
              </a:rPr>
              <a:t> of the root and fatness of the olive tree;</a:t>
            </a:r>
            <a:r>
              <a:rPr lang="en-US" dirty="0" smtClean="0"/>
              <a:t>”  (verse 17)</a:t>
            </a:r>
          </a:p>
          <a:p>
            <a:r>
              <a:rPr lang="en-US" dirty="0" smtClean="0"/>
              <a:t>Romans 12,13- Paul discusses our responsibility to God, to government, and to each other. “</a:t>
            </a:r>
            <a:r>
              <a:rPr lang="en-US" dirty="0" smtClean="0">
                <a:hlinkClick r:id="rId3" tooltip="View more translations of Romans 13:2"/>
              </a:rPr>
              <a:t>Whosoever therefore resisteth the power, resisteth the ordinance of God: and they that resist shall receive to themselves damnation.</a:t>
            </a:r>
            <a:r>
              <a:rPr lang="en-US" dirty="0" smtClean="0"/>
              <a:t>”  (Romans 13:2)</a:t>
            </a:r>
          </a:p>
          <a:p>
            <a:r>
              <a:rPr lang="en-US" dirty="0" smtClean="0"/>
              <a:t>Romans 14- Don’t pull a single verse out of context and make a doctrine out of it.  Be careful!  (Romans 14:1-5)</a:t>
            </a:r>
          </a:p>
          <a:p>
            <a:r>
              <a:rPr lang="en-US" dirty="0" smtClean="0"/>
              <a:t>“</a:t>
            </a:r>
            <a:r>
              <a:rPr lang="en-US" dirty="0" smtClean="0">
                <a:hlinkClick r:id="rId4" tooltip="View more translations of Romans 14:2"/>
              </a:rPr>
              <a:t>For one believeth that he may eat all things: another, who is weak, eateth herbs</a:t>
            </a:r>
            <a:r>
              <a:rPr lang="en-US" dirty="0" smtClean="0"/>
              <a:t>….””</a:t>
            </a:r>
            <a:r>
              <a:rPr lang="en-US" dirty="0" smtClean="0">
                <a:hlinkClick r:id="rId5" tooltip="View more translations of Romans 14:5"/>
              </a:rPr>
              <a:t> One man esteemeth one day above another: another esteemeth every day alike. Let every man be fully persuaded in his own mind.</a:t>
            </a:r>
            <a:r>
              <a:rPr lang="en-US" dirty="0" smtClean="0"/>
              <a:t>”  (verse 2,5)</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838200"/>
          </a:xfrm>
        </p:spPr>
        <p:txBody>
          <a:bodyPr>
            <a:normAutofit/>
          </a:bodyPr>
          <a:lstStyle/>
          <a:p>
            <a:r>
              <a:rPr lang="en-US" u="sng" dirty="0" smtClean="0">
                <a:solidFill>
                  <a:srgbClr val="C00000"/>
                </a:solidFill>
              </a:rPr>
              <a:t>Romans 15:1-6</a:t>
            </a:r>
            <a:endParaRPr lang="en-US" u="sng" dirty="0">
              <a:solidFill>
                <a:srgbClr val="C00000"/>
              </a:solidFill>
            </a:endParaRPr>
          </a:p>
        </p:txBody>
      </p:sp>
      <p:sp>
        <p:nvSpPr>
          <p:cNvPr id="3" name="Content Placeholder 2"/>
          <p:cNvSpPr>
            <a:spLocks noGrp="1"/>
          </p:cNvSpPr>
          <p:nvPr>
            <p:ph sz="half" idx="1"/>
          </p:nvPr>
        </p:nvSpPr>
        <p:spPr>
          <a:xfrm>
            <a:off x="0" y="0"/>
            <a:ext cx="4876800" cy="6858000"/>
          </a:xfrm>
        </p:spPr>
        <p:txBody>
          <a:bodyPr>
            <a:noAutofit/>
          </a:bodyPr>
          <a:lstStyle/>
          <a:p>
            <a:r>
              <a:rPr lang="en-US" sz="2300" dirty="0" smtClean="0">
                <a:hlinkClick r:id="rId2" tooltip="View more translations of Romans 15:1"/>
              </a:rPr>
              <a:t>“We then that are strong ought to bear the infirmities of the weak, and not to please ourselves.</a:t>
            </a:r>
            <a:r>
              <a:rPr lang="en-US" sz="2300" dirty="0"/>
              <a:t> </a:t>
            </a:r>
            <a:r>
              <a:rPr lang="en-US" sz="2300" dirty="0" smtClean="0">
                <a:hlinkClick r:id="rId3" tooltip="View more translations of Romans 15:2"/>
              </a:rPr>
              <a:t>Let every one of us please his neighbour for his good to edification.</a:t>
            </a:r>
            <a:r>
              <a:rPr lang="en-US" sz="2300" dirty="0"/>
              <a:t> </a:t>
            </a:r>
            <a:r>
              <a:rPr lang="en-US" sz="2300" dirty="0" smtClean="0"/>
              <a:t> </a:t>
            </a:r>
            <a:r>
              <a:rPr lang="en-US" sz="2300" dirty="0" smtClean="0">
                <a:hlinkClick r:id="rId4" tooltip="View more translations of Romans 15:3"/>
              </a:rPr>
              <a:t>For even Christ pleased not himself; but, as it is written, The reproaches of them that reproached thee fell on me.</a:t>
            </a:r>
            <a:r>
              <a:rPr lang="en-US" sz="2300" dirty="0" smtClean="0"/>
              <a:t> </a:t>
            </a:r>
            <a:r>
              <a:rPr lang="en-US" sz="2300" dirty="0" smtClean="0">
                <a:hlinkClick r:id="rId5" tooltip="View more translations of Romans 15:4"/>
              </a:rPr>
              <a:t>For whatsoever things were written aforetime were written for our learning, that we through patience and comfort of the scriptures might have hope.</a:t>
            </a:r>
            <a:r>
              <a:rPr lang="en-US" sz="2300" dirty="0"/>
              <a:t> </a:t>
            </a:r>
            <a:r>
              <a:rPr lang="en-US" sz="2300" dirty="0" smtClean="0"/>
              <a:t> </a:t>
            </a:r>
            <a:r>
              <a:rPr lang="en-US" sz="2300" dirty="0" smtClean="0">
                <a:hlinkClick r:id="rId6" tooltip="View more translations of Romans 15:5"/>
              </a:rPr>
              <a:t>Now the God of patience and consolation grant you to be likeminded one toward another according to Christ Jesus:</a:t>
            </a:r>
            <a:r>
              <a:rPr lang="en-US" sz="2300" dirty="0"/>
              <a:t> </a:t>
            </a:r>
            <a:r>
              <a:rPr lang="en-US" sz="2300" dirty="0" smtClean="0"/>
              <a:t> </a:t>
            </a:r>
            <a:r>
              <a:rPr lang="en-US" sz="2300" dirty="0" smtClean="0">
                <a:hlinkClick r:id="rId7" tooltip="View more translations of Romans 15:6"/>
              </a:rPr>
              <a:t>That ye may with one mind and one mouth glorify God, even the Father of our Lord Jesus Christ</a:t>
            </a:r>
            <a:r>
              <a:rPr lang="en-US" sz="2300" dirty="0" smtClean="0"/>
              <a:t>.”  </a:t>
            </a:r>
            <a:endParaRPr lang="en-US" sz="2300" dirty="0"/>
          </a:p>
        </p:txBody>
      </p:sp>
      <p:pic>
        <p:nvPicPr>
          <p:cNvPr id="1026" name="Picture 2"/>
          <p:cNvPicPr>
            <a:picLocks noGrp="1" noChangeAspect="1" noChangeArrowheads="1"/>
          </p:cNvPicPr>
          <p:nvPr>
            <p:ph sz="half" idx="2"/>
          </p:nvPr>
        </p:nvPicPr>
        <p:blipFill>
          <a:blip r:embed="rId8" cstate="print"/>
          <a:srcRect/>
          <a:stretch>
            <a:fillRect/>
          </a:stretch>
        </p:blipFill>
        <p:spPr bwMode="auto">
          <a:xfrm>
            <a:off x="4800600" y="762000"/>
            <a:ext cx="4343400" cy="6096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C00000"/>
                </a:solidFill>
                <a:latin typeface="Algerian" pitchFamily="82" charset="0"/>
              </a:rPr>
              <a:t>Have Kindness to those weak in the faith</a:t>
            </a:r>
            <a:endParaRPr lang="en-US" u="sng" dirty="0">
              <a:solidFill>
                <a:srgbClr val="C00000"/>
              </a:solidFill>
              <a:latin typeface="Algerian" pitchFamily="82" charset="0"/>
            </a:endParaRPr>
          </a:p>
        </p:txBody>
      </p:sp>
      <p:sp>
        <p:nvSpPr>
          <p:cNvPr id="4" name="Content Placeholder 3"/>
          <p:cNvSpPr>
            <a:spLocks noGrp="1"/>
          </p:cNvSpPr>
          <p:nvPr>
            <p:ph sz="half" idx="2"/>
          </p:nvPr>
        </p:nvSpPr>
        <p:spPr>
          <a:xfrm>
            <a:off x="4572000" y="1371600"/>
            <a:ext cx="4572000" cy="5486400"/>
          </a:xfrm>
        </p:spPr>
        <p:txBody>
          <a:bodyPr>
            <a:normAutofit lnSpcReduction="10000"/>
          </a:bodyPr>
          <a:lstStyle/>
          <a:p>
            <a:r>
              <a:rPr lang="en-US" dirty="0" smtClean="0"/>
              <a:t>Paul continues his point from chapter 14; be kind and gentle to those whose faith isn’t as strong as yours.  As Christ has been so gracious and tender to us, so ought we to be towards others.  “</a:t>
            </a:r>
            <a:r>
              <a:rPr lang="en-US" dirty="0" smtClean="0">
                <a:hlinkClick r:id="rId2" tooltip="View more translations of Ephesians 4:32"/>
              </a:rPr>
              <a:t>And be ye kind one to another, tenderhearted, forgiving one another, even as God for Christ's sake hath forgiven you</a:t>
            </a:r>
            <a:r>
              <a:rPr lang="en-US" dirty="0" smtClean="0"/>
              <a:t>.”  Ephesians 4:32</a:t>
            </a:r>
          </a:p>
        </p:txBody>
      </p:sp>
      <p:pic>
        <p:nvPicPr>
          <p:cNvPr id="2050" name="Picture 2"/>
          <p:cNvPicPr>
            <a:picLocks noGrp="1" noChangeAspect="1" noChangeArrowheads="1"/>
          </p:cNvPicPr>
          <p:nvPr>
            <p:ph sz="half" idx="1"/>
          </p:nvPr>
        </p:nvPicPr>
        <p:blipFill>
          <a:blip r:embed="rId3" cstate="print"/>
          <a:srcRect/>
          <a:stretch>
            <a:fillRect/>
          </a:stretch>
        </p:blipFill>
        <p:spPr bwMode="auto">
          <a:xfrm>
            <a:off x="0" y="1447800"/>
            <a:ext cx="4571999" cy="5410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0"/>
            <a:ext cx="3657600" cy="838200"/>
          </a:xfrm>
        </p:spPr>
        <p:txBody>
          <a:bodyPr>
            <a:normAutofit fontScale="90000"/>
          </a:bodyPr>
          <a:lstStyle/>
          <a:p>
            <a:r>
              <a:rPr lang="en-US" u="sng" dirty="0" smtClean="0">
                <a:solidFill>
                  <a:srgbClr val="C00000"/>
                </a:solidFill>
              </a:rPr>
              <a:t>Romans 15:7-12</a:t>
            </a:r>
            <a:endParaRPr lang="en-US" u="sng" dirty="0">
              <a:solidFill>
                <a:srgbClr val="C00000"/>
              </a:solidFill>
            </a:endParaRPr>
          </a:p>
        </p:txBody>
      </p:sp>
      <p:sp>
        <p:nvSpPr>
          <p:cNvPr id="3" name="Content Placeholder 2"/>
          <p:cNvSpPr>
            <a:spLocks noGrp="1"/>
          </p:cNvSpPr>
          <p:nvPr>
            <p:ph sz="half" idx="1"/>
          </p:nvPr>
        </p:nvSpPr>
        <p:spPr>
          <a:xfrm>
            <a:off x="0" y="0"/>
            <a:ext cx="4876800" cy="6858000"/>
          </a:xfrm>
        </p:spPr>
        <p:txBody>
          <a:bodyPr>
            <a:noAutofit/>
          </a:bodyPr>
          <a:lstStyle/>
          <a:p>
            <a:r>
              <a:rPr lang="en-US" sz="2300" dirty="0" smtClean="0">
                <a:hlinkClick r:id="rId2" tooltip="View more translations of Romans 15:7"/>
              </a:rPr>
              <a:t>“Wherefore receive ye one another, as Christ also received us to the glory of God.</a:t>
            </a:r>
            <a:r>
              <a:rPr lang="en-US" sz="2300" dirty="0"/>
              <a:t> </a:t>
            </a:r>
            <a:r>
              <a:rPr lang="en-US" sz="2300" dirty="0" smtClean="0">
                <a:hlinkClick r:id="rId3" tooltip="View more translations of Romans 15:8"/>
              </a:rPr>
              <a:t>Now I say that Jesus Christ was a minister of the circumcision for the truth of God, to confirm the promises [made] unto the fathers:</a:t>
            </a:r>
            <a:r>
              <a:rPr lang="en-US" sz="2300" dirty="0"/>
              <a:t> </a:t>
            </a:r>
            <a:r>
              <a:rPr lang="en-US" sz="2300" dirty="0" smtClean="0">
                <a:hlinkClick r:id="rId4" tooltip="View more translations of Romans 15:9"/>
              </a:rPr>
              <a:t>And that the Gentiles might glorify God for his mercy; as it is written, For this cause I will confess to thee among the Gentiles, and sing unto thy name.</a:t>
            </a:r>
            <a:r>
              <a:rPr lang="en-US" sz="2300" dirty="0"/>
              <a:t> </a:t>
            </a:r>
            <a:r>
              <a:rPr lang="en-US" sz="2300" dirty="0" smtClean="0">
                <a:hlinkClick r:id="rId5" tooltip="View more translations of Romans 15:10"/>
              </a:rPr>
              <a:t>And again he saith, Rejoice, ye Gentiles, with his people.</a:t>
            </a:r>
            <a:r>
              <a:rPr lang="en-US" sz="2300" dirty="0"/>
              <a:t> </a:t>
            </a:r>
            <a:r>
              <a:rPr lang="en-US" sz="2300" dirty="0" smtClean="0">
                <a:hlinkClick r:id="rId6" tooltip="View more translations of Romans 15:11"/>
              </a:rPr>
              <a:t>And again, Praise the Lord, all ye Gentiles; and laud him, all ye people.</a:t>
            </a:r>
            <a:r>
              <a:rPr lang="en-US" sz="2300" dirty="0"/>
              <a:t> </a:t>
            </a:r>
            <a:r>
              <a:rPr lang="en-US" sz="2300" dirty="0" smtClean="0">
                <a:hlinkClick r:id="rId7" tooltip="View more translations of Romans 15:12"/>
              </a:rPr>
              <a:t>And again, Esaias saith, There shall be a root of Jesse, and he that shall rise to reign over the Gentiles; in him shall the Gentiles trust.</a:t>
            </a:r>
            <a:r>
              <a:rPr lang="en-US" sz="2300" dirty="0" smtClean="0"/>
              <a:t>” </a:t>
            </a:r>
          </a:p>
        </p:txBody>
      </p:sp>
      <p:pic>
        <p:nvPicPr>
          <p:cNvPr id="3074" name="Picture 2"/>
          <p:cNvPicPr>
            <a:picLocks noGrp="1" noChangeAspect="1" noChangeArrowheads="1"/>
          </p:cNvPicPr>
          <p:nvPr>
            <p:ph sz="half" idx="2"/>
          </p:nvPr>
        </p:nvPicPr>
        <p:blipFill>
          <a:blip r:embed="rId8" cstate="print"/>
          <a:srcRect/>
          <a:stretch>
            <a:fillRect/>
          </a:stretch>
        </p:blipFill>
        <p:spPr bwMode="auto">
          <a:xfrm>
            <a:off x="4800600" y="685800"/>
            <a:ext cx="4343399" cy="6172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876800" cy="1143000"/>
          </a:xfrm>
        </p:spPr>
        <p:txBody>
          <a:bodyPr>
            <a:normAutofit fontScale="90000"/>
          </a:bodyPr>
          <a:lstStyle/>
          <a:p>
            <a:r>
              <a:rPr lang="en-US" u="sng" dirty="0" smtClean="0">
                <a:solidFill>
                  <a:srgbClr val="C00000"/>
                </a:solidFill>
              </a:rPr>
              <a:t>Hope for the Heathen</a:t>
            </a:r>
            <a:endParaRPr lang="en-US" u="sng" dirty="0">
              <a:solidFill>
                <a:srgbClr val="C00000"/>
              </a:solidFill>
            </a:endParaRPr>
          </a:p>
        </p:txBody>
      </p:sp>
      <p:sp>
        <p:nvSpPr>
          <p:cNvPr id="4" name="Content Placeholder 3"/>
          <p:cNvSpPr>
            <a:spLocks noGrp="1"/>
          </p:cNvSpPr>
          <p:nvPr>
            <p:ph sz="half" idx="2"/>
          </p:nvPr>
        </p:nvSpPr>
        <p:spPr>
          <a:xfrm>
            <a:off x="4572000" y="0"/>
            <a:ext cx="4572000" cy="6858000"/>
          </a:xfrm>
        </p:spPr>
        <p:txBody>
          <a:bodyPr>
            <a:normAutofit fontScale="85000" lnSpcReduction="20000"/>
          </a:bodyPr>
          <a:lstStyle/>
          <a:p>
            <a:r>
              <a:rPr lang="en-US" dirty="0" smtClean="0"/>
              <a:t>Paul declares again, as he did in chapter 11 that the Gentiles were being gathered into the fold of Christ.  Never did God intend that the Gentiles be kept away from the Gospel privleges. “</a:t>
            </a:r>
            <a:r>
              <a:rPr lang="en-US" dirty="0" smtClean="0">
                <a:hlinkClick r:id="rId2" tooltip="View more translations of Ephesians 2:11"/>
              </a:rPr>
              <a:t>Wherefore remember, that ye [being] in time past Gentiles in the flesh, who are called Uncircumcision by that which is called the Circumcision in the flesh made by hands;</a:t>
            </a:r>
            <a:r>
              <a:rPr lang="en-US" dirty="0"/>
              <a:t> </a:t>
            </a:r>
            <a:r>
              <a:rPr lang="en-US" dirty="0" smtClean="0">
                <a:hlinkClick r:id="rId3" tooltip="View more translations of Ephesians 2:12"/>
              </a:rPr>
              <a:t>That at that time ye were without Christ, being aliens from the commonwealth of Israel, and strangers from the covenants of promise, having no hope, and without God in the world:</a:t>
            </a:r>
            <a:r>
              <a:rPr lang="en-US" dirty="0"/>
              <a:t> </a:t>
            </a:r>
            <a:r>
              <a:rPr lang="en-US" dirty="0" smtClean="0">
                <a:hlinkClick r:id="rId4" tooltip="View more translations of Ephesians 2:13"/>
              </a:rPr>
              <a:t>But now in Christ Jesus ye who sometimes were far off are made nigh by the blood of Christ.</a:t>
            </a:r>
            <a:r>
              <a:rPr lang="en-US" dirty="0" smtClean="0"/>
              <a:t>”  Ephesians 2:11-13</a:t>
            </a:r>
          </a:p>
          <a:p>
            <a:endParaRPr lang="en-US" dirty="0"/>
          </a:p>
        </p:txBody>
      </p:sp>
      <p:pic>
        <p:nvPicPr>
          <p:cNvPr id="4098" name="Picture 2"/>
          <p:cNvPicPr>
            <a:picLocks noGrp="1" noChangeAspect="1" noChangeArrowheads="1"/>
          </p:cNvPicPr>
          <p:nvPr>
            <p:ph sz="half" idx="1"/>
          </p:nvPr>
        </p:nvPicPr>
        <p:blipFill>
          <a:blip r:embed="rId5" cstate="print"/>
          <a:srcRect/>
          <a:stretch>
            <a:fillRect/>
          </a:stretch>
        </p:blipFill>
        <p:spPr bwMode="auto">
          <a:xfrm>
            <a:off x="0" y="838200"/>
            <a:ext cx="4953000" cy="60198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1480</TotalTime>
  <Words>2890</Words>
  <Application>Microsoft Office PowerPoint</Application>
  <PresentationFormat>On-screen Show (4:3)</PresentationFormat>
  <Paragraphs>54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Romans, pt. 25</vt:lpstr>
      <vt:lpstr>Recap of Romans</vt:lpstr>
      <vt:lpstr>Recap Continues</vt:lpstr>
      <vt:lpstr>Recap</vt:lpstr>
      <vt:lpstr> d </vt:lpstr>
      <vt:lpstr>Romans 15:1-6</vt:lpstr>
      <vt:lpstr>Have Kindness to those weak in the faith</vt:lpstr>
      <vt:lpstr>Romans 15:7-12</vt:lpstr>
      <vt:lpstr>Hope for the Heathen</vt:lpstr>
      <vt:lpstr>God’s Plan</vt:lpstr>
      <vt:lpstr>Romans 15:13-19</vt:lpstr>
      <vt:lpstr>Paul’s challenge to the Romans</vt:lpstr>
      <vt:lpstr>Romans 15:20-27</vt:lpstr>
      <vt:lpstr>Paul’s goal</vt:lpstr>
      <vt:lpstr>Romans 15:28-33</vt:lpstr>
      <vt:lpstr>Someone is Missing!</vt:lpstr>
      <vt:lpstr>Who isn’t there?</vt:lpstr>
      <vt:lpstr>Final Words</vt:lpstr>
      <vt:lpstr>From the Beginning</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 pt. 25</dc:title>
  <dc:creator>Dad</dc:creator>
  <cp:lastModifiedBy>Dad</cp:lastModifiedBy>
  <cp:revision>7</cp:revision>
  <dcterms:created xsi:type="dcterms:W3CDTF">2010-08-05T12:56:29Z</dcterms:created>
  <dcterms:modified xsi:type="dcterms:W3CDTF">2010-08-06T13:36:38Z</dcterms:modified>
</cp:coreProperties>
</file>