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57" d="100"/>
          <a:sy n="57" d="100"/>
        </p:scale>
        <p:origin x="1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2/11/2018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2/11/2018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a">
            <a:hlinkClick r:id="" action="ppaction://media"/>
            <a:extLst>
              <a:ext uri="{FF2B5EF4-FFF2-40B4-BE49-F238E27FC236}">
                <a16:creationId xmlns:a16="http://schemas.microsoft.com/office/drawing/2014/main" id="{5EF5A134-9C3F-4EA8-8801-1644EB2DCB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81200" y="1295400"/>
            <a:ext cx="609600" cy="609600"/>
          </a:xfrm>
          <a:prstGeom prst="rect">
            <a:avLst/>
          </a:prstGeom>
        </p:spPr>
      </p:pic>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a:blip r:embed="rId5"/>
          <a:stretch>
            <a:fillRect/>
          </a:stretch>
        </p:blipFill>
        <p:spPr>
          <a:xfrm>
            <a:off x="-54430" y="-1"/>
            <a:ext cx="12246430" cy="7099069"/>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6:</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p:txBody>
          <a:bodyPr>
            <a:normAutofit lnSpcReduction="10000"/>
          </a:bodyPr>
          <a:lstStyle/>
          <a:p>
            <a:r>
              <a:rPr lang="en-US" sz="4000" dirty="0">
                <a:solidFill>
                  <a:schemeClr val="bg1"/>
                </a:solidFill>
              </a:rPr>
              <a:t>The Constitution Under Fire! The “Holy” Alliance and the Monroe Doctrine-Pastor Bill Hughes</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364"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32D95-94C3-4D84-8529-3AF956BCD44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010223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outdoor, text, book, person&#10;&#10;Description generated with very high confidence">
            <a:extLst>
              <a:ext uri="{FF2B5EF4-FFF2-40B4-BE49-F238E27FC236}">
                <a16:creationId xmlns:a16="http://schemas.microsoft.com/office/drawing/2014/main" id="{709EED0A-E6B4-42C3-9FC9-6C0E3B750111}"/>
              </a:ext>
            </a:extLst>
          </p:cNvPr>
          <p:cNvPicPr>
            <a:picLocks noChangeAspect="1"/>
          </p:cNvPicPr>
          <p:nvPr/>
        </p:nvPicPr>
        <p:blipFill rotWithShape="1">
          <a:blip r:embed="rId2"/>
          <a:srcRect t="5038" b="19962"/>
          <a:stretch/>
        </p:blipFill>
        <p:spPr>
          <a:xfrm>
            <a:off x="20" y="10"/>
            <a:ext cx="12191980" cy="6857990"/>
          </a:xfrm>
          <a:prstGeom prst="rect">
            <a:avLst/>
          </a:prstGeom>
        </p:spPr>
      </p:pic>
    </p:spTree>
    <p:extLst>
      <p:ext uri="{BB962C8B-B14F-4D97-AF65-F5344CB8AC3E}">
        <p14:creationId xmlns:p14="http://schemas.microsoft.com/office/powerpoint/2010/main" val="32239103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0A23FC-14DC-47F1-A1F2-9CCC989A718E}"/>
              </a:ext>
            </a:extLst>
          </p:cNvPr>
          <p:cNvPicPr>
            <a:picLocks noChangeAspect="1"/>
          </p:cNvPicPr>
          <p:nvPr/>
        </p:nvPicPr>
        <p:blipFill>
          <a:blip r:embed="rId2"/>
          <a:stretch>
            <a:fillRect/>
          </a:stretch>
        </p:blipFill>
        <p:spPr>
          <a:xfrm>
            <a:off x="952500" y="0"/>
            <a:ext cx="10287000" cy="6858000"/>
          </a:xfrm>
          <a:prstGeom prst="rect">
            <a:avLst/>
          </a:prstGeom>
        </p:spPr>
      </p:pic>
      <p:sp>
        <p:nvSpPr>
          <p:cNvPr id="3" name="TextBox 2">
            <a:extLst>
              <a:ext uri="{FF2B5EF4-FFF2-40B4-BE49-F238E27FC236}">
                <a16:creationId xmlns:a16="http://schemas.microsoft.com/office/drawing/2014/main" id="{B9C0D3EB-AE1F-4E0D-A3D4-FB4A0A3CD36B}"/>
              </a:ext>
            </a:extLst>
          </p:cNvPr>
          <p:cNvSpPr txBox="1"/>
          <p:nvPr/>
        </p:nvSpPr>
        <p:spPr>
          <a:xfrm>
            <a:off x="1558039" y="5133416"/>
            <a:ext cx="9075921" cy="1077218"/>
          </a:xfrm>
          <a:prstGeom prst="rect">
            <a:avLst/>
          </a:prstGeom>
          <a:noFill/>
        </p:spPr>
        <p:txBody>
          <a:bodyPr wrap="square" rtlCol="0">
            <a:spAutoFit/>
          </a:bodyPr>
          <a:lstStyle/>
          <a:p>
            <a:r>
              <a:rPr lang="en-US" sz="3200" b="1" dirty="0">
                <a:solidFill>
                  <a:schemeClr val="bg1"/>
                </a:solidFill>
              </a:rPr>
              <a:t>George Canning Warns the United States Leaders of the Jesuit Threat of the “Holy” Alliance</a:t>
            </a:r>
          </a:p>
        </p:txBody>
      </p:sp>
    </p:spTree>
    <p:extLst>
      <p:ext uri="{BB962C8B-B14F-4D97-AF65-F5344CB8AC3E}">
        <p14:creationId xmlns:p14="http://schemas.microsoft.com/office/powerpoint/2010/main" val="217850325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 book&#10;&#10;Description generated with very high confidence">
            <a:extLst>
              <a:ext uri="{FF2B5EF4-FFF2-40B4-BE49-F238E27FC236}">
                <a16:creationId xmlns:a16="http://schemas.microsoft.com/office/drawing/2014/main" id="{1147BAAD-8CC3-4DC9-9B24-F427CA04C92A}"/>
              </a:ext>
            </a:extLst>
          </p:cNvPr>
          <p:cNvPicPr>
            <a:picLocks noChangeAspect="1"/>
          </p:cNvPicPr>
          <p:nvPr/>
        </p:nvPicPr>
        <p:blipFill rotWithShape="1">
          <a:blip r:embed="rId2"/>
          <a:srcRect l="3909" r="7202"/>
          <a:stretch/>
        </p:blipFill>
        <p:spPr>
          <a:xfrm>
            <a:off x="20" y="10"/>
            <a:ext cx="12191980" cy="6857990"/>
          </a:xfrm>
          <a:prstGeom prst="rect">
            <a:avLst/>
          </a:prstGeom>
        </p:spPr>
      </p:pic>
    </p:spTree>
    <p:extLst>
      <p:ext uri="{BB962C8B-B14F-4D97-AF65-F5344CB8AC3E}">
        <p14:creationId xmlns:p14="http://schemas.microsoft.com/office/powerpoint/2010/main" val="14769589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0B92E8-C492-4DD1-BB97-21544E0710CE}"/>
              </a:ext>
            </a:extLst>
          </p:cNvPr>
          <p:cNvPicPr>
            <a:picLocks noChangeAspect="1"/>
          </p:cNvPicPr>
          <p:nvPr/>
        </p:nvPicPr>
        <p:blipFill>
          <a:blip r:embed="rId2"/>
          <a:stretch>
            <a:fillRect/>
          </a:stretch>
        </p:blipFill>
        <p:spPr>
          <a:xfrm>
            <a:off x="66675" y="0"/>
            <a:ext cx="5295900" cy="2935515"/>
          </a:xfrm>
          <a:prstGeom prst="rect">
            <a:avLst/>
          </a:prstGeom>
        </p:spPr>
      </p:pic>
      <p:pic>
        <p:nvPicPr>
          <p:cNvPr id="4" name="Picture 3">
            <a:extLst>
              <a:ext uri="{FF2B5EF4-FFF2-40B4-BE49-F238E27FC236}">
                <a16:creationId xmlns:a16="http://schemas.microsoft.com/office/drawing/2014/main" id="{FB04A712-EF6D-4185-81F0-D059D4D8CE7C}"/>
              </a:ext>
            </a:extLst>
          </p:cNvPr>
          <p:cNvPicPr>
            <a:picLocks noChangeAspect="1"/>
          </p:cNvPicPr>
          <p:nvPr/>
        </p:nvPicPr>
        <p:blipFill>
          <a:blip r:embed="rId3"/>
          <a:stretch>
            <a:fillRect/>
          </a:stretch>
        </p:blipFill>
        <p:spPr>
          <a:xfrm>
            <a:off x="0" y="2935515"/>
            <a:ext cx="5114151" cy="3835613"/>
          </a:xfrm>
          <a:prstGeom prst="rect">
            <a:avLst/>
          </a:prstGeom>
        </p:spPr>
      </p:pic>
      <p:pic>
        <p:nvPicPr>
          <p:cNvPr id="6" name="Picture 5">
            <a:extLst>
              <a:ext uri="{FF2B5EF4-FFF2-40B4-BE49-F238E27FC236}">
                <a16:creationId xmlns:a16="http://schemas.microsoft.com/office/drawing/2014/main" id="{CDC8133C-23AC-4EB1-87B8-6520C400B928}"/>
              </a:ext>
            </a:extLst>
          </p:cNvPr>
          <p:cNvPicPr>
            <a:picLocks noChangeAspect="1"/>
          </p:cNvPicPr>
          <p:nvPr/>
        </p:nvPicPr>
        <p:blipFill>
          <a:blip r:embed="rId4"/>
          <a:stretch>
            <a:fillRect/>
          </a:stretch>
        </p:blipFill>
        <p:spPr>
          <a:xfrm>
            <a:off x="8863095" y="9010"/>
            <a:ext cx="3338691" cy="4011778"/>
          </a:xfrm>
          <a:prstGeom prst="rect">
            <a:avLst/>
          </a:prstGeom>
        </p:spPr>
      </p:pic>
      <p:pic>
        <p:nvPicPr>
          <p:cNvPr id="5" name="Picture 4">
            <a:extLst>
              <a:ext uri="{FF2B5EF4-FFF2-40B4-BE49-F238E27FC236}">
                <a16:creationId xmlns:a16="http://schemas.microsoft.com/office/drawing/2014/main" id="{5DC9E5C8-2693-449B-BB29-D405FC312FAB}"/>
              </a:ext>
            </a:extLst>
          </p:cNvPr>
          <p:cNvPicPr>
            <a:picLocks noChangeAspect="1"/>
          </p:cNvPicPr>
          <p:nvPr/>
        </p:nvPicPr>
        <p:blipFill>
          <a:blip r:embed="rId5"/>
          <a:stretch>
            <a:fillRect/>
          </a:stretch>
        </p:blipFill>
        <p:spPr>
          <a:xfrm>
            <a:off x="9201150" y="3429000"/>
            <a:ext cx="2990850" cy="3419990"/>
          </a:xfrm>
          <a:prstGeom prst="rect">
            <a:avLst/>
          </a:prstGeom>
        </p:spPr>
      </p:pic>
      <p:pic>
        <p:nvPicPr>
          <p:cNvPr id="2" name="Picture 1">
            <a:extLst>
              <a:ext uri="{FF2B5EF4-FFF2-40B4-BE49-F238E27FC236}">
                <a16:creationId xmlns:a16="http://schemas.microsoft.com/office/drawing/2014/main" id="{32B033D4-1CFD-471E-87E5-44B34FF97D34}"/>
              </a:ext>
            </a:extLst>
          </p:cNvPr>
          <p:cNvPicPr>
            <a:picLocks noChangeAspect="1"/>
          </p:cNvPicPr>
          <p:nvPr/>
        </p:nvPicPr>
        <p:blipFill>
          <a:blip r:embed="rId6"/>
          <a:stretch>
            <a:fillRect/>
          </a:stretch>
        </p:blipFill>
        <p:spPr>
          <a:xfrm>
            <a:off x="5272944" y="9010"/>
            <a:ext cx="3838575" cy="4286250"/>
          </a:xfrm>
          <a:prstGeom prst="rect">
            <a:avLst/>
          </a:prstGeom>
        </p:spPr>
      </p:pic>
      <p:pic>
        <p:nvPicPr>
          <p:cNvPr id="7" name="Picture 6">
            <a:extLst>
              <a:ext uri="{FF2B5EF4-FFF2-40B4-BE49-F238E27FC236}">
                <a16:creationId xmlns:a16="http://schemas.microsoft.com/office/drawing/2014/main" id="{A34385DE-FE82-4B58-B7DB-88CA1C8F0599}"/>
              </a:ext>
            </a:extLst>
          </p:cNvPr>
          <p:cNvPicPr>
            <a:picLocks noChangeAspect="1"/>
          </p:cNvPicPr>
          <p:nvPr/>
        </p:nvPicPr>
        <p:blipFill>
          <a:blip r:embed="rId7"/>
          <a:stretch>
            <a:fillRect/>
          </a:stretch>
        </p:blipFill>
        <p:spPr>
          <a:xfrm>
            <a:off x="5049797" y="4304270"/>
            <a:ext cx="4191192" cy="4286250"/>
          </a:xfrm>
          <a:prstGeom prst="rect">
            <a:avLst/>
          </a:prstGeom>
        </p:spPr>
      </p:pic>
    </p:spTree>
    <p:extLst>
      <p:ext uri="{BB962C8B-B14F-4D97-AF65-F5344CB8AC3E}">
        <p14:creationId xmlns:p14="http://schemas.microsoft.com/office/powerpoint/2010/main" val="35048492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F80AF-D9C1-438B-9ABD-F806466EA139}"/>
              </a:ext>
            </a:extLst>
          </p:cNvPr>
          <p:cNvPicPr>
            <a:picLocks noChangeAspect="1"/>
          </p:cNvPicPr>
          <p:nvPr/>
        </p:nvPicPr>
        <p:blipFill>
          <a:blip r:embed="rId2"/>
          <a:stretch>
            <a:fillRect/>
          </a:stretch>
        </p:blipFill>
        <p:spPr>
          <a:xfrm>
            <a:off x="1556282" y="0"/>
            <a:ext cx="9079435" cy="6858000"/>
          </a:xfrm>
          <a:prstGeom prst="rect">
            <a:avLst/>
          </a:prstGeom>
        </p:spPr>
      </p:pic>
    </p:spTree>
    <p:extLst>
      <p:ext uri="{BB962C8B-B14F-4D97-AF65-F5344CB8AC3E}">
        <p14:creationId xmlns:p14="http://schemas.microsoft.com/office/powerpoint/2010/main" val="27503086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6390F-3861-4CB3-A589-3DB8040EFE0B}"/>
              </a:ext>
            </a:extLst>
          </p:cNvPr>
          <p:cNvPicPr>
            <a:picLocks noChangeAspect="1"/>
          </p:cNvPicPr>
          <p:nvPr/>
        </p:nvPicPr>
        <p:blipFill>
          <a:blip r:embed="rId2"/>
          <a:stretch>
            <a:fillRect/>
          </a:stretch>
        </p:blipFill>
        <p:spPr>
          <a:xfrm>
            <a:off x="49597" y="1"/>
            <a:ext cx="12092804" cy="6858000"/>
          </a:xfrm>
          <a:prstGeom prst="rect">
            <a:avLst/>
          </a:prstGeom>
        </p:spPr>
      </p:pic>
    </p:spTree>
    <p:extLst>
      <p:ext uri="{BB962C8B-B14F-4D97-AF65-F5344CB8AC3E}">
        <p14:creationId xmlns:p14="http://schemas.microsoft.com/office/powerpoint/2010/main" val="1748079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C86A7-439A-45D1-9102-A56D53A600E1}"/>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D39A4AB-5EF4-45BB-B2C7-F7E126EF7A08}"/>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40441424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7753E-CB0C-44B7-9813-CEDFB2E6CA14}"/>
              </a:ext>
            </a:extLst>
          </p:cNvPr>
          <p:cNvPicPr>
            <a:picLocks noChangeAspect="1"/>
          </p:cNvPicPr>
          <p:nvPr/>
        </p:nvPicPr>
        <p:blipFill>
          <a:blip r:embed="rId2"/>
          <a:stretch>
            <a:fillRect/>
          </a:stretch>
        </p:blipFill>
        <p:spPr>
          <a:xfrm>
            <a:off x="0" y="1"/>
            <a:ext cx="12181188" cy="6858000"/>
          </a:xfrm>
          <a:prstGeom prst="rect">
            <a:avLst/>
          </a:prstGeom>
        </p:spPr>
      </p:pic>
    </p:spTree>
    <p:extLst>
      <p:ext uri="{BB962C8B-B14F-4D97-AF65-F5344CB8AC3E}">
        <p14:creationId xmlns:p14="http://schemas.microsoft.com/office/powerpoint/2010/main" val="163085193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C0D6C0-5CF5-4686-B04F-A0D41068D6B3}"/>
              </a:ext>
            </a:extLst>
          </p:cNvPr>
          <p:cNvPicPr>
            <a:picLocks noChangeAspect="1"/>
          </p:cNvPicPr>
          <p:nvPr/>
        </p:nvPicPr>
        <p:blipFill>
          <a:blip r:embed="rId2"/>
          <a:stretch>
            <a:fillRect/>
          </a:stretch>
        </p:blipFill>
        <p:spPr>
          <a:xfrm>
            <a:off x="0" y="-1"/>
            <a:ext cx="6157161" cy="7883611"/>
          </a:xfrm>
          <a:prstGeom prst="rect">
            <a:avLst/>
          </a:prstGeom>
        </p:spPr>
      </p:pic>
      <p:pic>
        <p:nvPicPr>
          <p:cNvPr id="3" name="Picture 2">
            <a:extLst>
              <a:ext uri="{FF2B5EF4-FFF2-40B4-BE49-F238E27FC236}">
                <a16:creationId xmlns:a16="http://schemas.microsoft.com/office/drawing/2014/main" id="{48264EB8-FA46-45B3-A253-793B5FA093BF}"/>
              </a:ext>
            </a:extLst>
          </p:cNvPr>
          <p:cNvPicPr>
            <a:picLocks noChangeAspect="1"/>
          </p:cNvPicPr>
          <p:nvPr/>
        </p:nvPicPr>
        <p:blipFill>
          <a:blip r:embed="rId3"/>
          <a:stretch>
            <a:fillRect/>
          </a:stretch>
        </p:blipFill>
        <p:spPr>
          <a:xfrm>
            <a:off x="6157161" y="0"/>
            <a:ext cx="6034839" cy="6858000"/>
          </a:xfrm>
          <a:prstGeom prst="rect">
            <a:avLst/>
          </a:prstGeom>
        </p:spPr>
      </p:pic>
    </p:spTree>
    <p:extLst>
      <p:ext uri="{BB962C8B-B14F-4D97-AF65-F5344CB8AC3E}">
        <p14:creationId xmlns:p14="http://schemas.microsoft.com/office/powerpoint/2010/main" val="141135454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1AA468-B6FF-4458-9B82-E01B31246842}"/>
              </a:ext>
            </a:extLst>
          </p:cNvPr>
          <p:cNvPicPr>
            <a:picLocks noChangeAspect="1"/>
          </p:cNvPicPr>
          <p:nvPr/>
        </p:nvPicPr>
        <p:blipFill>
          <a:blip r:embed="rId2"/>
          <a:stretch>
            <a:fillRect/>
          </a:stretch>
        </p:blipFill>
        <p:spPr>
          <a:xfrm>
            <a:off x="6463961" y="0"/>
            <a:ext cx="4581144" cy="6858000"/>
          </a:xfrm>
          <a:prstGeom prst="rect">
            <a:avLst/>
          </a:prstGeom>
        </p:spPr>
      </p:pic>
      <p:pic>
        <p:nvPicPr>
          <p:cNvPr id="3" name="Picture 2">
            <a:extLst>
              <a:ext uri="{FF2B5EF4-FFF2-40B4-BE49-F238E27FC236}">
                <a16:creationId xmlns:a16="http://schemas.microsoft.com/office/drawing/2014/main" id="{796A9BFF-FA5D-4B9F-AEF4-8663D9753DB6}"/>
              </a:ext>
            </a:extLst>
          </p:cNvPr>
          <p:cNvPicPr>
            <a:picLocks noChangeAspect="1"/>
          </p:cNvPicPr>
          <p:nvPr/>
        </p:nvPicPr>
        <p:blipFill>
          <a:blip r:embed="rId3"/>
          <a:stretch>
            <a:fillRect/>
          </a:stretch>
        </p:blipFill>
        <p:spPr>
          <a:xfrm>
            <a:off x="1285631" y="0"/>
            <a:ext cx="4642338" cy="6858000"/>
          </a:xfrm>
          <a:prstGeom prst="rect">
            <a:avLst/>
          </a:prstGeom>
        </p:spPr>
      </p:pic>
    </p:spTree>
    <p:extLst>
      <p:ext uri="{BB962C8B-B14F-4D97-AF65-F5344CB8AC3E}">
        <p14:creationId xmlns:p14="http://schemas.microsoft.com/office/powerpoint/2010/main" val="10174598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748ABA-C0E7-4978-A9EE-F0D8A470D080}"/>
              </a:ext>
            </a:extLst>
          </p:cNvPr>
          <p:cNvPicPr>
            <a:picLocks noChangeAspect="1"/>
          </p:cNvPicPr>
          <p:nvPr/>
        </p:nvPicPr>
        <p:blipFill>
          <a:blip r:embed="rId2"/>
          <a:stretch>
            <a:fillRect/>
          </a:stretch>
        </p:blipFill>
        <p:spPr>
          <a:xfrm>
            <a:off x="793423" y="0"/>
            <a:ext cx="10605153" cy="6857999"/>
          </a:xfrm>
          <a:prstGeom prst="rect">
            <a:avLst/>
          </a:prstGeom>
        </p:spPr>
      </p:pic>
    </p:spTree>
    <p:extLst>
      <p:ext uri="{BB962C8B-B14F-4D97-AF65-F5344CB8AC3E}">
        <p14:creationId xmlns:p14="http://schemas.microsoft.com/office/powerpoint/2010/main" val="359950937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5C9B6A-D042-4171-B17A-CF530CF29004}"/>
              </a:ext>
            </a:extLst>
          </p:cNvPr>
          <p:cNvPicPr>
            <a:picLocks noChangeAspect="1"/>
          </p:cNvPicPr>
          <p:nvPr/>
        </p:nvPicPr>
        <p:blipFill>
          <a:blip r:embed="rId2"/>
          <a:stretch>
            <a:fillRect/>
          </a:stretch>
        </p:blipFill>
        <p:spPr>
          <a:xfrm>
            <a:off x="0" y="-6355"/>
            <a:ext cx="12192000" cy="6877594"/>
          </a:xfrm>
          <a:prstGeom prst="rect">
            <a:avLst/>
          </a:prstGeom>
        </p:spPr>
      </p:pic>
    </p:spTree>
    <p:extLst>
      <p:ext uri="{BB962C8B-B14F-4D97-AF65-F5344CB8AC3E}">
        <p14:creationId xmlns:p14="http://schemas.microsoft.com/office/powerpoint/2010/main" val="30978388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1748A-3C7C-40FD-9621-6B80A35A1BDA}"/>
              </a:ext>
            </a:extLst>
          </p:cNvPr>
          <p:cNvPicPr>
            <a:picLocks noChangeAspect="1"/>
          </p:cNvPicPr>
          <p:nvPr/>
        </p:nvPicPr>
        <p:blipFill>
          <a:blip r:embed="rId2"/>
          <a:stretch>
            <a:fillRect/>
          </a:stretch>
        </p:blipFill>
        <p:spPr>
          <a:xfrm>
            <a:off x="6096000" y="0"/>
            <a:ext cx="6096000" cy="6858000"/>
          </a:xfrm>
          <a:prstGeom prst="rect">
            <a:avLst/>
          </a:prstGeom>
        </p:spPr>
      </p:pic>
      <p:pic>
        <p:nvPicPr>
          <p:cNvPr id="3" name="Picture 2">
            <a:extLst>
              <a:ext uri="{FF2B5EF4-FFF2-40B4-BE49-F238E27FC236}">
                <a16:creationId xmlns:a16="http://schemas.microsoft.com/office/drawing/2014/main" id="{2C5AD8F3-3880-4393-BEE4-2994D0CD95D7}"/>
              </a:ext>
            </a:extLst>
          </p:cNvPr>
          <p:cNvPicPr>
            <a:picLocks noChangeAspect="1"/>
          </p:cNvPicPr>
          <p:nvPr/>
        </p:nvPicPr>
        <p:blipFill>
          <a:blip r:embed="rId3"/>
          <a:stretch>
            <a:fillRect/>
          </a:stretch>
        </p:blipFill>
        <p:spPr>
          <a:xfrm>
            <a:off x="0" y="0"/>
            <a:ext cx="6096000" cy="6858000"/>
          </a:xfrm>
          <a:prstGeom prst="rect">
            <a:avLst/>
          </a:prstGeom>
        </p:spPr>
      </p:pic>
      <p:sp>
        <p:nvSpPr>
          <p:cNvPr id="4" name="TextBox 3">
            <a:extLst>
              <a:ext uri="{FF2B5EF4-FFF2-40B4-BE49-F238E27FC236}">
                <a16:creationId xmlns:a16="http://schemas.microsoft.com/office/drawing/2014/main" id="{C4178EA0-3B42-452A-82B3-9565D883218B}"/>
              </a:ext>
            </a:extLst>
          </p:cNvPr>
          <p:cNvSpPr txBox="1"/>
          <p:nvPr/>
        </p:nvSpPr>
        <p:spPr>
          <a:xfrm>
            <a:off x="1360679" y="147366"/>
            <a:ext cx="3374642" cy="707886"/>
          </a:xfrm>
          <a:prstGeom prst="rect">
            <a:avLst/>
          </a:prstGeom>
          <a:noFill/>
        </p:spPr>
        <p:txBody>
          <a:bodyPr wrap="none" rtlCol="0">
            <a:spAutoFit/>
          </a:bodyPr>
          <a:lstStyle/>
          <a:p>
            <a:r>
              <a:rPr lang="en-US" sz="4000" dirty="0">
                <a:solidFill>
                  <a:schemeClr val="bg1"/>
                </a:solidFill>
              </a:rPr>
              <a:t>Nicholas Biddle</a:t>
            </a:r>
          </a:p>
        </p:txBody>
      </p:sp>
      <p:sp>
        <p:nvSpPr>
          <p:cNvPr id="5" name="TextBox 4">
            <a:extLst>
              <a:ext uri="{FF2B5EF4-FFF2-40B4-BE49-F238E27FC236}">
                <a16:creationId xmlns:a16="http://schemas.microsoft.com/office/drawing/2014/main" id="{09E70F1C-D2F7-48FB-B2EA-4E0A63B799C7}"/>
              </a:ext>
            </a:extLst>
          </p:cNvPr>
          <p:cNvSpPr txBox="1"/>
          <p:nvPr/>
        </p:nvSpPr>
        <p:spPr>
          <a:xfrm>
            <a:off x="7357293" y="210065"/>
            <a:ext cx="3573414" cy="707886"/>
          </a:xfrm>
          <a:prstGeom prst="rect">
            <a:avLst/>
          </a:prstGeom>
          <a:noFill/>
        </p:spPr>
        <p:txBody>
          <a:bodyPr wrap="none" rtlCol="0">
            <a:spAutoFit/>
          </a:bodyPr>
          <a:lstStyle/>
          <a:p>
            <a:r>
              <a:rPr lang="en-US" sz="4000" b="1" dirty="0">
                <a:solidFill>
                  <a:srgbClr val="FF0000"/>
                </a:solidFill>
              </a:rPr>
              <a:t>John C. Calhoun</a:t>
            </a:r>
          </a:p>
        </p:txBody>
      </p:sp>
    </p:spTree>
    <p:extLst>
      <p:ext uri="{BB962C8B-B14F-4D97-AF65-F5344CB8AC3E}">
        <p14:creationId xmlns:p14="http://schemas.microsoft.com/office/powerpoint/2010/main" val="17445538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1B645-1F74-480A-974F-748BA2EF684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8083393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A5B19-D0D3-4AFB-91C8-BC70BD5E87A8}"/>
              </a:ext>
            </a:extLst>
          </p:cNvPr>
          <p:cNvPicPr>
            <a:picLocks noChangeAspect="1"/>
          </p:cNvPicPr>
          <p:nvPr/>
        </p:nvPicPr>
        <p:blipFill>
          <a:blip r:embed="rId2"/>
          <a:stretch>
            <a:fillRect/>
          </a:stretch>
        </p:blipFill>
        <p:spPr>
          <a:xfrm>
            <a:off x="1525116" y="0"/>
            <a:ext cx="9141768" cy="6858000"/>
          </a:xfrm>
          <a:prstGeom prst="rect">
            <a:avLst/>
          </a:prstGeom>
        </p:spPr>
      </p:pic>
    </p:spTree>
    <p:extLst>
      <p:ext uri="{BB962C8B-B14F-4D97-AF65-F5344CB8AC3E}">
        <p14:creationId xmlns:p14="http://schemas.microsoft.com/office/powerpoint/2010/main" val="55656389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F3B02E-A552-4D7B-BE45-53EEBA6754F9}"/>
              </a:ext>
            </a:extLst>
          </p:cNvPr>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277703806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61F7E-528F-4C16-8E64-99452ED1EE5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671544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A3FDC-0605-4CEA-8333-A95D98986020}"/>
              </a:ext>
            </a:extLst>
          </p:cNvPr>
          <p:cNvPicPr>
            <a:picLocks noChangeAspect="1"/>
          </p:cNvPicPr>
          <p:nvPr/>
        </p:nvPicPr>
        <p:blipFill>
          <a:blip r:embed="rId2"/>
          <a:stretch>
            <a:fillRect/>
          </a:stretch>
        </p:blipFill>
        <p:spPr>
          <a:xfrm>
            <a:off x="-2570205" y="0"/>
            <a:ext cx="14762205" cy="6857999"/>
          </a:xfrm>
          <a:prstGeom prst="rect">
            <a:avLst/>
          </a:prstGeom>
        </p:spPr>
      </p:pic>
    </p:spTree>
    <p:extLst>
      <p:ext uri="{BB962C8B-B14F-4D97-AF65-F5344CB8AC3E}">
        <p14:creationId xmlns:p14="http://schemas.microsoft.com/office/powerpoint/2010/main" val="29285336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81FD4-8086-492C-B4CB-85A52F8029B4}"/>
              </a:ext>
            </a:extLst>
          </p:cNvPr>
          <p:cNvPicPr>
            <a:picLocks noChangeAspect="1"/>
          </p:cNvPicPr>
          <p:nvPr/>
        </p:nvPicPr>
        <p:blipFill>
          <a:blip r:embed="rId2"/>
          <a:stretch>
            <a:fillRect/>
          </a:stretch>
        </p:blipFill>
        <p:spPr>
          <a:xfrm>
            <a:off x="428625" y="2890566"/>
            <a:ext cx="11334750" cy="5334000"/>
          </a:xfrm>
          <a:prstGeom prst="rect">
            <a:avLst/>
          </a:prstGeom>
        </p:spPr>
      </p:pic>
      <p:sp>
        <p:nvSpPr>
          <p:cNvPr id="3" name="TextBox 2">
            <a:extLst>
              <a:ext uri="{FF2B5EF4-FFF2-40B4-BE49-F238E27FC236}">
                <a16:creationId xmlns:a16="http://schemas.microsoft.com/office/drawing/2014/main" id="{BC0024F8-C283-4E46-BA2D-A86F9D368D60}"/>
              </a:ext>
            </a:extLst>
          </p:cNvPr>
          <p:cNvSpPr txBox="1"/>
          <p:nvPr/>
        </p:nvSpPr>
        <p:spPr>
          <a:xfrm>
            <a:off x="0" y="0"/>
            <a:ext cx="12192000" cy="2769989"/>
          </a:xfrm>
          <a:prstGeom prst="rect">
            <a:avLst/>
          </a:prstGeom>
          <a:noFill/>
        </p:spPr>
        <p:txBody>
          <a:bodyPr wrap="square" rtlCol="0">
            <a:spAutoFit/>
          </a:bodyPr>
          <a:lstStyle/>
          <a:p>
            <a:r>
              <a:rPr lang="en-US" sz="2900" dirty="0"/>
              <a:t>Calhoun used deception under the guise of freedom and liberty to attempt bring about secession and destruction of the Federal Government and the Constitution of the United States! Treason of the most subversive nature! Fueling the division of North and South, pushing the Slavery question, and concealing his dark motives under a cloak of libertarianism and fervor for the principles of the Constitution. A Jesuit perhaps?? Or Jesuit trained? You Decide!</a:t>
            </a:r>
          </a:p>
        </p:txBody>
      </p:sp>
    </p:spTree>
    <p:extLst>
      <p:ext uri="{BB962C8B-B14F-4D97-AF65-F5344CB8AC3E}">
        <p14:creationId xmlns:p14="http://schemas.microsoft.com/office/powerpoint/2010/main" val="326316580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299E6-3A4D-48DF-81AF-5FDB19F43FE1}"/>
              </a:ext>
            </a:extLst>
          </p:cNvPr>
          <p:cNvPicPr>
            <a:picLocks noChangeAspect="1"/>
          </p:cNvPicPr>
          <p:nvPr/>
        </p:nvPicPr>
        <p:blipFill>
          <a:blip r:embed="rId2"/>
          <a:stretch>
            <a:fillRect/>
          </a:stretch>
        </p:blipFill>
        <p:spPr>
          <a:xfrm>
            <a:off x="847832" y="135468"/>
            <a:ext cx="4502044" cy="6993466"/>
          </a:xfrm>
          <a:prstGeom prst="rect">
            <a:avLst/>
          </a:prstGeom>
        </p:spPr>
      </p:pic>
      <p:pic>
        <p:nvPicPr>
          <p:cNvPr id="3" name="Picture 2">
            <a:extLst>
              <a:ext uri="{FF2B5EF4-FFF2-40B4-BE49-F238E27FC236}">
                <a16:creationId xmlns:a16="http://schemas.microsoft.com/office/drawing/2014/main" id="{CAE49149-039D-44C9-8139-B8178A1127B2}"/>
              </a:ext>
            </a:extLst>
          </p:cNvPr>
          <p:cNvPicPr>
            <a:picLocks noChangeAspect="1"/>
          </p:cNvPicPr>
          <p:nvPr/>
        </p:nvPicPr>
        <p:blipFill>
          <a:blip r:embed="rId3"/>
          <a:stretch>
            <a:fillRect/>
          </a:stretch>
        </p:blipFill>
        <p:spPr>
          <a:xfrm>
            <a:off x="5648325" y="1350963"/>
            <a:ext cx="6076950" cy="4562475"/>
          </a:xfrm>
          <a:prstGeom prst="rect">
            <a:avLst/>
          </a:prstGeom>
        </p:spPr>
      </p:pic>
    </p:spTree>
    <p:extLst>
      <p:ext uri="{BB962C8B-B14F-4D97-AF65-F5344CB8AC3E}">
        <p14:creationId xmlns:p14="http://schemas.microsoft.com/office/powerpoint/2010/main" val="423354966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BA7B7-BCC6-4284-A669-75C6F10D1556}"/>
              </a:ext>
            </a:extLst>
          </p:cNvPr>
          <p:cNvPicPr>
            <a:picLocks noChangeAspect="1"/>
          </p:cNvPicPr>
          <p:nvPr/>
        </p:nvPicPr>
        <p:blipFill>
          <a:blip r:embed="rId2"/>
          <a:stretch>
            <a:fillRect/>
          </a:stretch>
        </p:blipFill>
        <p:spPr>
          <a:xfrm>
            <a:off x="0" y="222503"/>
            <a:ext cx="12192000" cy="6412993"/>
          </a:xfrm>
          <a:prstGeom prst="rect">
            <a:avLst/>
          </a:prstGeom>
        </p:spPr>
      </p:pic>
    </p:spTree>
    <p:extLst>
      <p:ext uri="{BB962C8B-B14F-4D97-AF65-F5344CB8AC3E}">
        <p14:creationId xmlns:p14="http://schemas.microsoft.com/office/powerpoint/2010/main" val="38478205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ECDCF-CA86-4826-81AE-BDC1D7B782BC}"/>
              </a:ext>
            </a:extLst>
          </p:cNvPr>
          <p:cNvPicPr>
            <a:picLocks noChangeAspect="1"/>
          </p:cNvPicPr>
          <p:nvPr/>
        </p:nvPicPr>
        <p:blipFill>
          <a:blip r:embed="rId2"/>
          <a:stretch>
            <a:fillRect/>
          </a:stretch>
        </p:blipFill>
        <p:spPr>
          <a:xfrm>
            <a:off x="1136822" y="0"/>
            <a:ext cx="4617437" cy="6919222"/>
          </a:xfrm>
          <a:prstGeom prst="rect">
            <a:avLst/>
          </a:prstGeom>
        </p:spPr>
      </p:pic>
      <p:pic>
        <p:nvPicPr>
          <p:cNvPr id="3" name="Picture 2">
            <a:extLst>
              <a:ext uri="{FF2B5EF4-FFF2-40B4-BE49-F238E27FC236}">
                <a16:creationId xmlns:a16="http://schemas.microsoft.com/office/drawing/2014/main" id="{FF911BA3-74BE-4FB7-9A7A-FA935046AB04}"/>
              </a:ext>
            </a:extLst>
          </p:cNvPr>
          <p:cNvPicPr>
            <a:picLocks noChangeAspect="1"/>
          </p:cNvPicPr>
          <p:nvPr/>
        </p:nvPicPr>
        <p:blipFill>
          <a:blip r:embed="rId3"/>
          <a:stretch>
            <a:fillRect/>
          </a:stretch>
        </p:blipFill>
        <p:spPr>
          <a:xfrm>
            <a:off x="6096000" y="1454598"/>
            <a:ext cx="6096000" cy="4010025"/>
          </a:xfrm>
          <a:prstGeom prst="rect">
            <a:avLst/>
          </a:prstGeom>
        </p:spPr>
      </p:pic>
    </p:spTree>
    <p:extLst>
      <p:ext uri="{BB962C8B-B14F-4D97-AF65-F5344CB8AC3E}">
        <p14:creationId xmlns:p14="http://schemas.microsoft.com/office/powerpoint/2010/main" val="278652891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155D77-A4D7-4846-AA3A-11E82F851815}"/>
              </a:ext>
            </a:extLst>
          </p:cNvPr>
          <p:cNvPicPr>
            <a:picLocks noChangeAspect="1"/>
          </p:cNvPicPr>
          <p:nvPr/>
        </p:nvPicPr>
        <p:blipFill>
          <a:blip r:embed="rId2"/>
          <a:stretch>
            <a:fillRect/>
          </a:stretch>
        </p:blipFill>
        <p:spPr>
          <a:xfrm>
            <a:off x="1165653" y="4887098"/>
            <a:ext cx="9860693" cy="2576384"/>
          </a:xfrm>
          <a:prstGeom prst="rect">
            <a:avLst/>
          </a:prstGeom>
        </p:spPr>
      </p:pic>
      <p:pic>
        <p:nvPicPr>
          <p:cNvPr id="3" name="Picture 2">
            <a:extLst>
              <a:ext uri="{FF2B5EF4-FFF2-40B4-BE49-F238E27FC236}">
                <a16:creationId xmlns:a16="http://schemas.microsoft.com/office/drawing/2014/main" id="{22C93457-4FEA-4BB9-8394-78328612EC4A}"/>
              </a:ext>
            </a:extLst>
          </p:cNvPr>
          <p:cNvPicPr>
            <a:picLocks noChangeAspect="1"/>
          </p:cNvPicPr>
          <p:nvPr/>
        </p:nvPicPr>
        <p:blipFill>
          <a:blip r:embed="rId3"/>
          <a:stretch>
            <a:fillRect/>
          </a:stretch>
        </p:blipFill>
        <p:spPr>
          <a:xfrm>
            <a:off x="2369454" y="0"/>
            <a:ext cx="7453091" cy="4887098"/>
          </a:xfrm>
          <a:prstGeom prst="rect">
            <a:avLst/>
          </a:prstGeom>
        </p:spPr>
      </p:pic>
    </p:spTree>
    <p:extLst>
      <p:ext uri="{BB962C8B-B14F-4D97-AF65-F5344CB8AC3E}">
        <p14:creationId xmlns:p14="http://schemas.microsoft.com/office/powerpoint/2010/main" val="42246938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D53F05-08BF-4F92-9DA9-60369D0E814D}"/>
              </a:ext>
            </a:extLst>
          </p:cNvPr>
          <p:cNvPicPr>
            <a:picLocks noChangeAspect="1"/>
          </p:cNvPicPr>
          <p:nvPr/>
        </p:nvPicPr>
        <p:blipFill>
          <a:blip r:embed="rId2"/>
          <a:stretch>
            <a:fillRect/>
          </a:stretch>
        </p:blipFill>
        <p:spPr>
          <a:xfrm>
            <a:off x="5771030" y="-302035"/>
            <a:ext cx="5811369" cy="7462069"/>
          </a:xfrm>
          <a:prstGeom prst="rect">
            <a:avLst/>
          </a:prstGeom>
        </p:spPr>
      </p:pic>
      <p:pic>
        <p:nvPicPr>
          <p:cNvPr id="3" name="Picture 2">
            <a:extLst>
              <a:ext uri="{FF2B5EF4-FFF2-40B4-BE49-F238E27FC236}">
                <a16:creationId xmlns:a16="http://schemas.microsoft.com/office/drawing/2014/main" id="{AF2936AA-CEF1-4406-B4BD-74A2BFCA759D}"/>
              </a:ext>
            </a:extLst>
          </p:cNvPr>
          <p:cNvPicPr>
            <a:picLocks noChangeAspect="1"/>
          </p:cNvPicPr>
          <p:nvPr/>
        </p:nvPicPr>
        <p:blipFill>
          <a:blip r:embed="rId3"/>
          <a:stretch>
            <a:fillRect/>
          </a:stretch>
        </p:blipFill>
        <p:spPr>
          <a:xfrm>
            <a:off x="0" y="3201641"/>
            <a:ext cx="5771030" cy="3656359"/>
          </a:xfrm>
          <a:prstGeom prst="rect">
            <a:avLst/>
          </a:prstGeom>
        </p:spPr>
      </p:pic>
      <p:pic>
        <p:nvPicPr>
          <p:cNvPr id="4" name="Picture 3">
            <a:extLst>
              <a:ext uri="{FF2B5EF4-FFF2-40B4-BE49-F238E27FC236}">
                <a16:creationId xmlns:a16="http://schemas.microsoft.com/office/drawing/2014/main" id="{AED78B21-7E3D-4D85-85D4-B02663D1A869}"/>
              </a:ext>
            </a:extLst>
          </p:cNvPr>
          <p:cNvPicPr>
            <a:picLocks noChangeAspect="1"/>
          </p:cNvPicPr>
          <p:nvPr/>
        </p:nvPicPr>
        <p:blipFill>
          <a:blip r:embed="rId4"/>
          <a:stretch>
            <a:fillRect/>
          </a:stretch>
        </p:blipFill>
        <p:spPr>
          <a:xfrm>
            <a:off x="0" y="0"/>
            <a:ext cx="2479631" cy="3201641"/>
          </a:xfrm>
          <a:prstGeom prst="rect">
            <a:avLst/>
          </a:prstGeom>
        </p:spPr>
      </p:pic>
      <p:pic>
        <p:nvPicPr>
          <p:cNvPr id="5" name="Picture 4">
            <a:extLst>
              <a:ext uri="{FF2B5EF4-FFF2-40B4-BE49-F238E27FC236}">
                <a16:creationId xmlns:a16="http://schemas.microsoft.com/office/drawing/2014/main" id="{2AE689B4-7F7B-48CA-AEB1-B4EF3471B0FB}"/>
              </a:ext>
            </a:extLst>
          </p:cNvPr>
          <p:cNvPicPr>
            <a:picLocks noChangeAspect="1"/>
          </p:cNvPicPr>
          <p:nvPr/>
        </p:nvPicPr>
        <p:blipFill>
          <a:blip r:embed="rId5"/>
          <a:stretch>
            <a:fillRect/>
          </a:stretch>
        </p:blipFill>
        <p:spPr>
          <a:xfrm>
            <a:off x="2479631" y="398193"/>
            <a:ext cx="3291399" cy="2405253"/>
          </a:xfrm>
          <a:prstGeom prst="rect">
            <a:avLst/>
          </a:prstGeom>
        </p:spPr>
      </p:pic>
    </p:spTree>
    <p:extLst>
      <p:ext uri="{BB962C8B-B14F-4D97-AF65-F5344CB8AC3E}">
        <p14:creationId xmlns:p14="http://schemas.microsoft.com/office/powerpoint/2010/main" val="7657763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1773E-CF65-4D96-88BC-A3DFC7D03D5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060226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14966-3322-4A28-9705-7A68B2667B5F}"/>
              </a:ext>
            </a:extLst>
          </p:cNvPr>
          <p:cNvPicPr>
            <a:picLocks noChangeAspect="1"/>
          </p:cNvPicPr>
          <p:nvPr/>
        </p:nvPicPr>
        <p:blipFill>
          <a:blip r:embed="rId2"/>
          <a:stretch>
            <a:fillRect/>
          </a:stretch>
        </p:blipFill>
        <p:spPr>
          <a:xfrm>
            <a:off x="921040" y="0"/>
            <a:ext cx="4563687" cy="6858000"/>
          </a:xfrm>
          <a:prstGeom prst="rect">
            <a:avLst/>
          </a:prstGeom>
        </p:spPr>
      </p:pic>
      <p:pic>
        <p:nvPicPr>
          <p:cNvPr id="3" name="Picture 2">
            <a:extLst>
              <a:ext uri="{FF2B5EF4-FFF2-40B4-BE49-F238E27FC236}">
                <a16:creationId xmlns:a16="http://schemas.microsoft.com/office/drawing/2014/main" id="{3D38C860-09C5-4F5D-8D9B-954091A27B6E}"/>
              </a:ext>
            </a:extLst>
          </p:cNvPr>
          <p:cNvPicPr>
            <a:picLocks noChangeAspect="1"/>
          </p:cNvPicPr>
          <p:nvPr/>
        </p:nvPicPr>
        <p:blipFill>
          <a:blip r:embed="rId3"/>
          <a:stretch>
            <a:fillRect/>
          </a:stretch>
        </p:blipFill>
        <p:spPr>
          <a:xfrm>
            <a:off x="6707275" y="0"/>
            <a:ext cx="4663440" cy="6858000"/>
          </a:xfrm>
          <a:prstGeom prst="rect">
            <a:avLst/>
          </a:prstGeom>
        </p:spPr>
      </p:pic>
    </p:spTree>
    <p:extLst>
      <p:ext uri="{BB962C8B-B14F-4D97-AF65-F5344CB8AC3E}">
        <p14:creationId xmlns:p14="http://schemas.microsoft.com/office/powerpoint/2010/main" val="338084389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7F3B1-231E-4E83-AD56-959A348A9271}"/>
              </a:ext>
            </a:extLst>
          </p:cNvPr>
          <p:cNvPicPr>
            <a:picLocks noChangeAspect="1"/>
          </p:cNvPicPr>
          <p:nvPr/>
        </p:nvPicPr>
        <p:blipFill>
          <a:blip r:embed="rId2"/>
          <a:stretch>
            <a:fillRect/>
          </a:stretch>
        </p:blipFill>
        <p:spPr>
          <a:xfrm>
            <a:off x="1" y="-1"/>
            <a:ext cx="6431277" cy="6857999"/>
          </a:xfrm>
          <a:prstGeom prst="rect">
            <a:avLst/>
          </a:prstGeom>
        </p:spPr>
      </p:pic>
      <p:pic>
        <p:nvPicPr>
          <p:cNvPr id="5" name="Picture 4">
            <a:extLst>
              <a:ext uri="{FF2B5EF4-FFF2-40B4-BE49-F238E27FC236}">
                <a16:creationId xmlns:a16="http://schemas.microsoft.com/office/drawing/2014/main" id="{E49C81D1-9E26-4D37-BD3F-E2771C63878A}"/>
              </a:ext>
            </a:extLst>
          </p:cNvPr>
          <p:cNvPicPr>
            <a:picLocks noChangeAspect="1"/>
          </p:cNvPicPr>
          <p:nvPr/>
        </p:nvPicPr>
        <p:blipFill>
          <a:blip r:embed="rId3"/>
          <a:stretch>
            <a:fillRect/>
          </a:stretch>
        </p:blipFill>
        <p:spPr>
          <a:xfrm>
            <a:off x="6431278" y="0"/>
            <a:ext cx="5760720" cy="6858000"/>
          </a:xfrm>
          <a:prstGeom prst="rect">
            <a:avLst/>
          </a:prstGeom>
        </p:spPr>
      </p:pic>
    </p:spTree>
    <p:extLst>
      <p:ext uri="{BB962C8B-B14F-4D97-AF65-F5344CB8AC3E}">
        <p14:creationId xmlns:p14="http://schemas.microsoft.com/office/powerpoint/2010/main" val="418146814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F7344D-7171-4D2C-9C77-6F773B3A340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1231702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7E14D-649E-4B71-BEF2-B3C4C3D494DC}"/>
              </a:ext>
            </a:extLst>
          </p:cNvPr>
          <p:cNvPicPr>
            <a:picLocks noChangeAspect="1"/>
          </p:cNvPicPr>
          <p:nvPr/>
        </p:nvPicPr>
        <p:blipFill>
          <a:blip r:embed="rId2"/>
          <a:stretch>
            <a:fillRect/>
          </a:stretch>
        </p:blipFill>
        <p:spPr>
          <a:xfrm>
            <a:off x="889686" y="0"/>
            <a:ext cx="10365689" cy="6889196"/>
          </a:xfrm>
          <a:prstGeom prst="rect">
            <a:avLst/>
          </a:prstGeom>
        </p:spPr>
      </p:pic>
    </p:spTree>
    <p:extLst>
      <p:ext uri="{BB962C8B-B14F-4D97-AF65-F5344CB8AC3E}">
        <p14:creationId xmlns:p14="http://schemas.microsoft.com/office/powerpoint/2010/main" val="24679511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1847</TotalTime>
  <Words>124</Words>
  <Application>Microsoft Office PowerPoint</Application>
  <PresentationFormat>Widescreen</PresentationFormat>
  <Paragraphs>6</Paragraphs>
  <Slides>31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Behind the Door pt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21</cp:revision>
  <dcterms:created xsi:type="dcterms:W3CDTF">2018-02-11T16:01:17Z</dcterms:created>
  <dcterms:modified xsi:type="dcterms:W3CDTF">2018-02-12T22:49:01Z</dcterms:modified>
</cp:coreProperties>
</file>