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4" d="100"/>
          <a:sy n="44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0EE8C-E034-4421-85DD-CA4BB0D7B90B}" type="datetimeFigureOut">
              <a:rPr lang="en-US" smtClean="0"/>
              <a:pPr/>
              <a:t>8/8/2010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CA3E5-5546-46D3-8C83-75364052E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ngjamesbibleonline.org/1-Corinthians-11-13/" TargetMode="External"/><Relationship Id="rId2" Type="http://schemas.openxmlformats.org/officeDocument/2006/relationships/hyperlink" Target="http://www.kingjamesbibleonline.org/1-Corinthians-11-5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ngjamesbibleonline.org/1-Corinthians-14-35/" TargetMode="External"/><Relationship Id="rId2" Type="http://schemas.openxmlformats.org/officeDocument/2006/relationships/hyperlink" Target="http://www.kingjamesbibleonline.org/1-Corinthians-14-34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ngjamesbibleonline.org/1-Timothy-4-2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www.kingjamesbibleonline.org/1-Timothy-4-1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kingjamesbibleonline.org/1-Timothy-4-5/" TargetMode="External"/><Relationship Id="rId5" Type="http://schemas.openxmlformats.org/officeDocument/2006/relationships/hyperlink" Target="http://www.kingjamesbibleonline.org/1-Timothy-4-4/" TargetMode="External"/><Relationship Id="rId4" Type="http://schemas.openxmlformats.org/officeDocument/2006/relationships/hyperlink" Target="http://www.kingjamesbibleonline.org/1-Timothy-4-3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ngjamesbibleonline.org/Romans-14-2/" TargetMode="External"/><Relationship Id="rId2" Type="http://schemas.openxmlformats.org/officeDocument/2006/relationships/hyperlink" Target="http://www.kingjamesbibleonline.org/Romans-14-1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C00000"/>
                </a:solidFill>
                <a:latin typeface="Algerian" pitchFamily="82" charset="0"/>
              </a:rPr>
              <a:t>Paul’s Twister’s</a:t>
            </a:r>
            <a:endParaRPr lang="en-US" u="sng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002060"/>
                </a:solidFill>
              </a:rPr>
              <a:t>Hard to be Understood</a:t>
            </a:r>
            <a:endParaRPr lang="en-US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u="sng" dirty="0" smtClean="0">
                <a:solidFill>
                  <a:srgbClr val="002060"/>
                </a:solidFill>
              </a:rPr>
              <a:t>Women, cover your head!</a:t>
            </a:r>
            <a:endParaRPr lang="en-US" u="sng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685800"/>
            <a:ext cx="4572000" cy="6172200"/>
          </a:xfrm>
        </p:spPr>
        <p:txBody>
          <a:bodyPr>
            <a:noAutofit/>
          </a:bodyPr>
          <a:lstStyle/>
          <a:p>
            <a:r>
              <a:rPr lang="en-US" sz="3200" dirty="0" smtClean="0">
                <a:hlinkClick r:id="rId2" tooltip="View more translations of 1 Corinthians 11:5"/>
              </a:rPr>
              <a:t>But every woman that prayeth or prophesieth with [her] head uncovered dishonoureth her head: for that is even all one as if she were shaven</a:t>
            </a:r>
            <a:r>
              <a:rPr lang="en-US" sz="3200" dirty="0" smtClean="0"/>
              <a:t>….</a:t>
            </a:r>
            <a:r>
              <a:rPr lang="en-US" sz="3200" dirty="0" smtClean="0">
                <a:hlinkClick r:id="rId3" tooltip="View more translations of 1 Corinthians 11:13"/>
              </a:rPr>
              <a:t> Judge in yourselves: is it comely that a woman pray unto God uncovered?</a:t>
            </a:r>
            <a:r>
              <a:rPr lang="en-US" sz="3200" dirty="0" smtClean="0"/>
              <a:t>”  1 Corinthians 11:5,13</a:t>
            </a:r>
            <a:endParaRPr lang="en-US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62000"/>
            <a:ext cx="4572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Women, be silent!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71600"/>
            <a:ext cx="45720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 tooltip="View more translations of 1 Corinthians 14:34"/>
              </a:rPr>
              <a:t>Let your women keep silence in the churches: for it is not permitted unto them to speak; but [they are commanded] to be under obedience, as also </a:t>
            </a:r>
            <a:r>
              <a:rPr lang="en-US" dirty="0" err="1" smtClean="0">
                <a:hlinkClick r:id="rId2" tooltip="View more translations of 1 Corinthians 14:34"/>
              </a:rPr>
              <a:t>saith</a:t>
            </a:r>
            <a:r>
              <a:rPr lang="en-US" dirty="0" smtClean="0">
                <a:hlinkClick r:id="rId2" tooltip="View more translations of 1 Corinthians 14:34"/>
              </a:rPr>
              <a:t> the law.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hlinkClick r:id="rId3" tooltip="View more translations of 1 Corinthians 14:35"/>
              </a:rPr>
              <a:t>And if they will learn any thing, let them ask their husbands at home: for it is a shame for women to speak in the church.</a:t>
            </a:r>
            <a:r>
              <a:rPr lang="en-US" dirty="0" smtClean="0"/>
              <a:t>”  1 Corinthians 14:34,35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447800"/>
            <a:ext cx="4571999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4114800" cy="838200"/>
          </a:xfrm>
        </p:spPr>
        <p:txBody>
          <a:bodyPr>
            <a:normAutofit fontScale="90000"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What a Weakling!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“</a:t>
            </a:r>
            <a:r>
              <a:rPr lang="en-US" dirty="0" smtClean="0">
                <a:hlinkClick r:id="rId2" tooltip="View more translations of 1 Timothy 4:1"/>
              </a:rPr>
              <a:t>Now the Spirit speaketh expressly, that in the latter times some shall depart from the faith, giving heed to seducing spirits, and doctrines of devils</a:t>
            </a:r>
            <a:r>
              <a:rPr lang="en-US" dirty="0" smtClean="0">
                <a:hlinkClick r:id="rId2" tooltip="View more translations of 1 Timothy 4:1"/>
              </a:rPr>
              <a:t>;</a:t>
            </a:r>
            <a:r>
              <a:rPr lang="en-US" dirty="0" smtClean="0"/>
              <a:t>  </a:t>
            </a:r>
            <a:r>
              <a:rPr lang="en-US" dirty="0" smtClean="0">
                <a:hlinkClick r:id="rId3" tooltip="View more translations of 1 Timothy 4:2"/>
              </a:rPr>
              <a:t>Speaking lies in hypocrisy; having their conscience seared with a hot iron</a:t>
            </a:r>
            <a:r>
              <a:rPr lang="en-US" dirty="0" smtClean="0">
                <a:hlinkClick r:id="rId3" tooltip="View more translations of 1 Timothy 4:2"/>
              </a:rPr>
              <a:t>;</a:t>
            </a:r>
            <a:r>
              <a:rPr lang="en-US" dirty="0" smtClean="0"/>
              <a:t>  </a:t>
            </a:r>
            <a:r>
              <a:rPr lang="en-US" dirty="0" smtClean="0">
                <a:hlinkClick r:id="rId4" tooltip="View more translations of 1 Timothy 4:3"/>
              </a:rPr>
              <a:t>Forbidding to marry, [and commanding] to abstain from meats, which God hath created to be received with thanksgiving of them which believe and know the truth</a:t>
            </a:r>
            <a:r>
              <a:rPr lang="en-US" dirty="0" smtClean="0">
                <a:hlinkClick r:id="rId4" tooltip="View more translations of 1 Timothy 4:3"/>
              </a:rPr>
              <a:t>.</a:t>
            </a:r>
            <a:r>
              <a:rPr lang="en-US" dirty="0" smtClean="0">
                <a:hlinkClick r:id="rId5" tooltip="View more translations of 1 Timothy 4:4"/>
              </a:rPr>
              <a:t> </a:t>
            </a:r>
            <a:r>
              <a:rPr lang="en-US" dirty="0" smtClean="0">
                <a:hlinkClick r:id="rId5" tooltip="View more translations of 1 Timothy 4:4"/>
              </a:rPr>
              <a:t>For every creature of God </a:t>
            </a:r>
            <a:r>
              <a:rPr lang="en-US" dirty="0" smtClean="0">
                <a:hlinkClick r:id="rId5" tooltip="View more translations of 1 Timothy 4:4"/>
              </a:rPr>
              <a:t>is </a:t>
            </a:r>
            <a:r>
              <a:rPr lang="en-US" dirty="0" smtClean="0">
                <a:hlinkClick r:id="rId5" tooltip="View more translations of 1 Timothy 4:4"/>
              </a:rPr>
              <a:t>good, and nothing to be refused, if it be received with thanksgiving</a:t>
            </a:r>
            <a:r>
              <a:rPr lang="en-US" dirty="0" smtClean="0">
                <a:hlinkClick r:id="rId5" tooltip="View more translations of 1 Timothy 4:4"/>
              </a:rPr>
              <a:t>:</a:t>
            </a:r>
            <a:r>
              <a:rPr lang="en-US" dirty="0" smtClean="0"/>
              <a:t>  </a:t>
            </a:r>
            <a:r>
              <a:rPr lang="en-US" dirty="0" smtClean="0">
                <a:hlinkClick r:id="rId6" tooltip="View more translations of 1 Timothy 4:5"/>
              </a:rPr>
              <a:t>For it is sanctified by the word of God and prayer</a:t>
            </a:r>
            <a:r>
              <a:rPr lang="en-US" dirty="0" smtClean="0">
                <a:hlinkClick r:id="rId6" tooltip="View more translations of 1 Timothy 4:5"/>
              </a:rPr>
              <a:t>.</a:t>
            </a:r>
            <a:r>
              <a:rPr lang="en-US" dirty="0" smtClean="0"/>
              <a:t>”</a:t>
            </a:r>
            <a:endParaRPr lang="en-US" dirty="0" smtClean="0"/>
          </a:p>
          <a:p>
            <a:r>
              <a:rPr lang="en-US" dirty="0" smtClean="0"/>
              <a:t>  1 Timothy 4:1-5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685800"/>
            <a:ext cx="45719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868362"/>
          </a:xfrm>
        </p:spPr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He is a He man!  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4495800" cy="6858000"/>
          </a:xfrm>
        </p:spPr>
        <p:txBody>
          <a:bodyPr/>
          <a:lstStyle/>
          <a:p>
            <a:r>
              <a:rPr lang="en-US" sz="4000" dirty="0" smtClean="0">
                <a:hlinkClick r:id="rId2" tooltip="View more translations of Romans 14:1"/>
              </a:rPr>
              <a:t>“Him that is weak in the faith receive ye, but not to doubtful disputations.</a:t>
            </a:r>
            <a:r>
              <a:rPr lang="en-US" sz="4000" dirty="0" smtClean="0"/>
              <a:t> </a:t>
            </a:r>
            <a:r>
              <a:rPr lang="en-US" sz="4000" dirty="0" smtClean="0">
                <a:hlinkClick r:id="rId3" tooltip="View more translations of Romans 14:2"/>
              </a:rPr>
              <a:t>For one believeth that he may eat all things: another, who is weak, </a:t>
            </a:r>
            <a:r>
              <a:rPr lang="en-US" sz="4000" dirty="0" err="1" smtClean="0">
                <a:hlinkClick r:id="rId3" tooltip="View more translations of Romans 14:2"/>
              </a:rPr>
              <a:t>eateth</a:t>
            </a:r>
            <a:r>
              <a:rPr lang="en-US" sz="4000" dirty="0" smtClean="0">
                <a:hlinkClick r:id="rId3" tooltip="View more translations of Romans 14:2"/>
              </a:rPr>
              <a:t> herbs.</a:t>
            </a:r>
            <a:r>
              <a:rPr lang="en-US" sz="4000" dirty="0" smtClean="0"/>
              <a:t>”  Romans 14:1,2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295400"/>
            <a:ext cx="4571999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4114800" cy="914400"/>
          </a:xfrm>
        </p:spPr>
        <p:txBody>
          <a:bodyPr>
            <a:normAutofit fontScale="90000"/>
          </a:bodyPr>
          <a:lstStyle/>
          <a:p>
            <a:r>
              <a:rPr lang="en-US" u="sng" dirty="0" smtClean="0">
                <a:solidFill>
                  <a:srgbClr val="C00000"/>
                </a:solidFill>
              </a:rPr>
              <a:t>I Like My Sunday’s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0"/>
            <a:ext cx="4495800" cy="6858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“One </a:t>
            </a:r>
            <a:r>
              <a:rPr lang="en-US" sz="2400" dirty="0" smtClean="0"/>
              <a:t>man esteemeth one day above another: another esteemeth every day </a:t>
            </a:r>
            <a:r>
              <a:rPr lang="en-US" sz="2400" dirty="0" smtClean="0"/>
              <a:t>alike. </a:t>
            </a:r>
            <a:r>
              <a:rPr lang="en-US" sz="2400" dirty="0" smtClean="0"/>
              <a:t>Let every man be fully persuaded in his own mind</a:t>
            </a:r>
            <a:r>
              <a:rPr lang="en-US" sz="2400" dirty="0" smtClean="0"/>
              <a:t>. He </a:t>
            </a:r>
            <a:r>
              <a:rPr lang="en-US" sz="2400" dirty="0" smtClean="0"/>
              <a:t>that regardeth the day, regardeth </a:t>
            </a:r>
            <a:r>
              <a:rPr lang="en-US" sz="2400" dirty="0" smtClean="0"/>
              <a:t>it </a:t>
            </a:r>
            <a:r>
              <a:rPr lang="en-US" sz="2400" dirty="0" smtClean="0"/>
              <a:t>unto the Lord; and he that regardeth not the day, to the Lord he doth not regard </a:t>
            </a:r>
            <a:r>
              <a:rPr lang="en-US" sz="2400" dirty="0" smtClean="0"/>
              <a:t>it.”  Romans 14:5,6</a:t>
            </a:r>
            <a:endParaRPr lang="en-US" sz="2400" dirty="0" smtClean="0"/>
          </a:p>
          <a:p>
            <a:r>
              <a:rPr lang="en-US" sz="2400" dirty="0" smtClean="0"/>
              <a:t>“</a:t>
            </a:r>
            <a:r>
              <a:rPr lang="en-US" sz="2400" dirty="0" smtClean="0"/>
              <a:t>Let no man therefore judge you in meat, or in drink, or in respect of an holyday, or of the new moon, or of the sabbath </a:t>
            </a:r>
            <a:r>
              <a:rPr lang="en-US" sz="2400" dirty="0" smtClean="0"/>
              <a:t>days:”  Col. 2:16</a:t>
            </a:r>
          </a:p>
          <a:p>
            <a:r>
              <a:rPr lang="en-US" sz="2400" dirty="0" smtClean="0"/>
              <a:t>“</a:t>
            </a:r>
            <a:r>
              <a:rPr lang="en-US" sz="2400" dirty="0" smtClean="0"/>
              <a:t>Ye observe days, and months, and times, and years</a:t>
            </a:r>
            <a:r>
              <a:rPr lang="en-US" sz="2400" dirty="0" smtClean="0"/>
              <a:t>.”  Gal. 4:10</a:t>
            </a:r>
            <a:endParaRPr lang="en-US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4572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u="sng" dirty="0" smtClean="0">
                <a:solidFill>
                  <a:srgbClr val="C00000"/>
                </a:solidFill>
              </a:rPr>
              <a:t>The Ministration of Death-GONE!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“</a:t>
            </a:r>
            <a:r>
              <a:rPr lang="en-US" sz="4000" dirty="0" smtClean="0"/>
              <a:t>But if the ministration of death, written </a:t>
            </a:r>
            <a:r>
              <a:rPr lang="en-US" sz="4000" dirty="0" smtClean="0"/>
              <a:t>and </a:t>
            </a:r>
            <a:r>
              <a:rPr lang="en-US" sz="4000" dirty="0" smtClean="0"/>
              <a:t>engraven in stones, was glorious, so that the children of Israel could not stedfastly behold the face of Moses for the glory of his countenance; which </a:t>
            </a:r>
            <a:r>
              <a:rPr lang="en-US" sz="4000" dirty="0" smtClean="0"/>
              <a:t>glory </a:t>
            </a:r>
            <a:r>
              <a:rPr lang="en-US" sz="4000" dirty="0" smtClean="0"/>
              <a:t>was to be done </a:t>
            </a:r>
            <a:r>
              <a:rPr lang="en-US" sz="4000" dirty="0" smtClean="0"/>
              <a:t>away: How </a:t>
            </a:r>
            <a:r>
              <a:rPr lang="en-US" sz="4000" dirty="0" smtClean="0"/>
              <a:t>shall not the ministration of the spirit be rather glorious</a:t>
            </a:r>
            <a:r>
              <a:rPr lang="en-US" sz="4000" dirty="0" smtClean="0"/>
              <a:t>?”  2 Corinthians 3:7,8</a:t>
            </a:r>
            <a:endParaRPr lang="en-US" sz="4000" dirty="0" smtClean="0"/>
          </a:p>
          <a:p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472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Paul’s Twister’s</vt:lpstr>
      <vt:lpstr>Women, cover your head!</vt:lpstr>
      <vt:lpstr>Women, be silent!</vt:lpstr>
      <vt:lpstr>What a Weakling!</vt:lpstr>
      <vt:lpstr>He is a He man!  </vt:lpstr>
      <vt:lpstr>I Like My Sunday’s</vt:lpstr>
      <vt:lpstr>The Ministration of Death-GONE!</vt:lpstr>
    </vt:vector>
  </TitlesOfParts>
  <Company>Southern Adventist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Paul’s Twister’s</dc:title>
  <dc:creator>Dad</dc:creator>
  <cp:lastModifiedBy>Dad</cp:lastModifiedBy>
  <cp:revision>2</cp:revision>
  <dcterms:created xsi:type="dcterms:W3CDTF">2010-08-02T13:09:39Z</dcterms:created>
  <dcterms:modified xsi:type="dcterms:W3CDTF">2010-08-08T14:20:24Z</dcterms:modified>
</cp:coreProperties>
</file>