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8" r:id="rId12"/>
    <p:sldId id="267" r:id="rId13"/>
    <p:sldId id="269"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84" y="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1FA68-144F-47D1-9899-5AD27EA801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FDAF85-D5CA-460D-B247-454C67E7F3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71192F-DCCE-49CE-BA6B-9AEE87C5F524}"/>
              </a:ext>
            </a:extLst>
          </p:cNvPr>
          <p:cNvSpPr>
            <a:spLocks noGrp="1"/>
          </p:cNvSpPr>
          <p:nvPr>
            <p:ph type="dt" sz="half" idx="10"/>
          </p:nvPr>
        </p:nvSpPr>
        <p:spPr/>
        <p:txBody>
          <a:bodyPr/>
          <a:lstStyle/>
          <a:p>
            <a:fld id="{EB2BC272-9EAD-4244-A7B3-65F38DA230C2}" type="datetimeFigureOut">
              <a:rPr lang="en-US" smtClean="0"/>
              <a:t>7/28/2023</a:t>
            </a:fld>
            <a:endParaRPr lang="en-US"/>
          </a:p>
        </p:txBody>
      </p:sp>
      <p:sp>
        <p:nvSpPr>
          <p:cNvPr id="5" name="Footer Placeholder 4">
            <a:extLst>
              <a:ext uri="{FF2B5EF4-FFF2-40B4-BE49-F238E27FC236}">
                <a16:creationId xmlns:a16="http://schemas.microsoft.com/office/drawing/2014/main" id="{10C7098A-54E3-4F5E-9886-CC313E5EDC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7E5A44-1DA2-45D6-A15D-02B6AC312FB8}"/>
              </a:ext>
            </a:extLst>
          </p:cNvPr>
          <p:cNvSpPr>
            <a:spLocks noGrp="1"/>
          </p:cNvSpPr>
          <p:nvPr>
            <p:ph type="sldNum" sz="quarter" idx="12"/>
          </p:nvPr>
        </p:nvSpPr>
        <p:spPr/>
        <p:txBody>
          <a:bodyPr/>
          <a:lstStyle/>
          <a:p>
            <a:fld id="{35F2B506-D5C7-40D9-A5B8-6E12CDCCD0E6}" type="slidenum">
              <a:rPr lang="en-US" smtClean="0"/>
              <a:t>‹#›</a:t>
            </a:fld>
            <a:endParaRPr lang="en-US"/>
          </a:p>
        </p:txBody>
      </p:sp>
    </p:spTree>
    <p:extLst>
      <p:ext uri="{BB962C8B-B14F-4D97-AF65-F5344CB8AC3E}">
        <p14:creationId xmlns:p14="http://schemas.microsoft.com/office/powerpoint/2010/main" val="491197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BEE17-F187-4242-AB82-328EE41881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97A6B9-A3E3-455A-ABDC-1B354D78171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0F37F2-BDF1-43B3-93D3-A8476E548AC0}"/>
              </a:ext>
            </a:extLst>
          </p:cNvPr>
          <p:cNvSpPr>
            <a:spLocks noGrp="1"/>
          </p:cNvSpPr>
          <p:nvPr>
            <p:ph type="dt" sz="half" idx="10"/>
          </p:nvPr>
        </p:nvSpPr>
        <p:spPr/>
        <p:txBody>
          <a:bodyPr/>
          <a:lstStyle/>
          <a:p>
            <a:fld id="{EB2BC272-9EAD-4244-A7B3-65F38DA230C2}" type="datetimeFigureOut">
              <a:rPr lang="en-US" smtClean="0"/>
              <a:t>7/28/2023</a:t>
            </a:fld>
            <a:endParaRPr lang="en-US"/>
          </a:p>
        </p:txBody>
      </p:sp>
      <p:sp>
        <p:nvSpPr>
          <p:cNvPr id="5" name="Footer Placeholder 4">
            <a:extLst>
              <a:ext uri="{FF2B5EF4-FFF2-40B4-BE49-F238E27FC236}">
                <a16:creationId xmlns:a16="http://schemas.microsoft.com/office/drawing/2014/main" id="{17771643-D1DA-4E7D-AA1C-3355CC95FA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AF307E-68DA-4F42-87B4-C303EA48603F}"/>
              </a:ext>
            </a:extLst>
          </p:cNvPr>
          <p:cNvSpPr>
            <a:spLocks noGrp="1"/>
          </p:cNvSpPr>
          <p:nvPr>
            <p:ph type="sldNum" sz="quarter" idx="12"/>
          </p:nvPr>
        </p:nvSpPr>
        <p:spPr/>
        <p:txBody>
          <a:bodyPr/>
          <a:lstStyle/>
          <a:p>
            <a:fld id="{35F2B506-D5C7-40D9-A5B8-6E12CDCCD0E6}" type="slidenum">
              <a:rPr lang="en-US" smtClean="0"/>
              <a:t>‹#›</a:t>
            </a:fld>
            <a:endParaRPr lang="en-US"/>
          </a:p>
        </p:txBody>
      </p:sp>
    </p:spTree>
    <p:extLst>
      <p:ext uri="{BB962C8B-B14F-4D97-AF65-F5344CB8AC3E}">
        <p14:creationId xmlns:p14="http://schemas.microsoft.com/office/powerpoint/2010/main" val="3409869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44F3D4-80EE-4AD0-94D9-6F50119EBF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B64414-19D7-4FC6-B2E4-AB40CE07F1E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E4935E-6518-4CDB-BE26-A684C46F874F}"/>
              </a:ext>
            </a:extLst>
          </p:cNvPr>
          <p:cNvSpPr>
            <a:spLocks noGrp="1"/>
          </p:cNvSpPr>
          <p:nvPr>
            <p:ph type="dt" sz="half" idx="10"/>
          </p:nvPr>
        </p:nvSpPr>
        <p:spPr/>
        <p:txBody>
          <a:bodyPr/>
          <a:lstStyle/>
          <a:p>
            <a:fld id="{EB2BC272-9EAD-4244-A7B3-65F38DA230C2}" type="datetimeFigureOut">
              <a:rPr lang="en-US" smtClean="0"/>
              <a:t>7/28/2023</a:t>
            </a:fld>
            <a:endParaRPr lang="en-US"/>
          </a:p>
        </p:txBody>
      </p:sp>
      <p:sp>
        <p:nvSpPr>
          <p:cNvPr id="5" name="Footer Placeholder 4">
            <a:extLst>
              <a:ext uri="{FF2B5EF4-FFF2-40B4-BE49-F238E27FC236}">
                <a16:creationId xmlns:a16="http://schemas.microsoft.com/office/drawing/2014/main" id="{CFA961C6-FAC0-4F53-9B2F-EF5E1309F8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927930-38FB-445F-93B4-36B14786B7E6}"/>
              </a:ext>
            </a:extLst>
          </p:cNvPr>
          <p:cNvSpPr>
            <a:spLocks noGrp="1"/>
          </p:cNvSpPr>
          <p:nvPr>
            <p:ph type="sldNum" sz="quarter" idx="12"/>
          </p:nvPr>
        </p:nvSpPr>
        <p:spPr/>
        <p:txBody>
          <a:bodyPr/>
          <a:lstStyle/>
          <a:p>
            <a:fld id="{35F2B506-D5C7-40D9-A5B8-6E12CDCCD0E6}" type="slidenum">
              <a:rPr lang="en-US" smtClean="0"/>
              <a:t>‹#›</a:t>
            </a:fld>
            <a:endParaRPr lang="en-US"/>
          </a:p>
        </p:txBody>
      </p:sp>
    </p:spTree>
    <p:extLst>
      <p:ext uri="{BB962C8B-B14F-4D97-AF65-F5344CB8AC3E}">
        <p14:creationId xmlns:p14="http://schemas.microsoft.com/office/powerpoint/2010/main" val="1047682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68C60-0682-4FB0-8795-E2BF52F63C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D09481-5E10-40AD-BE48-A029D4AF15C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CC9257-CA7B-4679-BCEF-177723B078D9}"/>
              </a:ext>
            </a:extLst>
          </p:cNvPr>
          <p:cNvSpPr>
            <a:spLocks noGrp="1"/>
          </p:cNvSpPr>
          <p:nvPr>
            <p:ph type="dt" sz="half" idx="10"/>
          </p:nvPr>
        </p:nvSpPr>
        <p:spPr/>
        <p:txBody>
          <a:bodyPr/>
          <a:lstStyle/>
          <a:p>
            <a:fld id="{EB2BC272-9EAD-4244-A7B3-65F38DA230C2}" type="datetimeFigureOut">
              <a:rPr lang="en-US" smtClean="0"/>
              <a:t>7/28/2023</a:t>
            </a:fld>
            <a:endParaRPr lang="en-US"/>
          </a:p>
        </p:txBody>
      </p:sp>
      <p:sp>
        <p:nvSpPr>
          <p:cNvPr id="5" name="Footer Placeholder 4">
            <a:extLst>
              <a:ext uri="{FF2B5EF4-FFF2-40B4-BE49-F238E27FC236}">
                <a16:creationId xmlns:a16="http://schemas.microsoft.com/office/drawing/2014/main" id="{58AC1AAA-3E8A-44E2-96CA-8DA966773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AFD1BB-DBA9-4237-8E78-C9F7F4D8725C}"/>
              </a:ext>
            </a:extLst>
          </p:cNvPr>
          <p:cNvSpPr>
            <a:spLocks noGrp="1"/>
          </p:cNvSpPr>
          <p:nvPr>
            <p:ph type="sldNum" sz="quarter" idx="12"/>
          </p:nvPr>
        </p:nvSpPr>
        <p:spPr/>
        <p:txBody>
          <a:bodyPr/>
          <a:lstStyle/>
          <a:p>
            <a:fld id="{35F2B506-D5C7-40D9-A5B8-6E12CDCCD0E6}" type="slidenum">
              <a:rPr lang="en-US" smtClean="0"/>
              <a:t>‹#›</a:t>
            </a:fld>
            <a:endParaRPr lang="en-US"/>
          </a:p>
        </p:txBody>
      </p:sp>
    </p:spTree>
    <p:extLst>
      <p:ext uri="{BB962C8B-B14F-4D97-AF65-F5344CB8AC3E}">
        <p14:creationId xmlns:p14="http://schemas.microsoft.com/office/powerpoint/2010/main" val="25221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60CE4-C7C5-4AAA-A748-2BCF2C7EF7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26D43B-FAF0-4C7B-B82F-5D5950E1D2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9119FC7-F018-480D-8BBA-A2E8082BC72E}"/>
              </a:ext>
            </a:extLst>
          </p:cNvPr>
          <p:cNvSpPr>
            <a:spLocks noGrp="1"/>
          </p:cNvSpPr>
          <p:nvPr>
            <p:ph type="dt" sz="half" idx="10"/>
          </p:nvPr>
        </p:nvSpPr>
        <p:spPr/>
        <p:txBody>
          <a:bodyPr/>
          <a:lstStyle/>
          <a:p>
            <a:fld id="{EB2BC272-9EAD-4244-A7B3-65F38DA230C2}" type="datetimeFigureOut">
              <a:rPr lang="en-US" smtClean="0"/>
              <a:t>7/28/2023</a:t>
            </a:fld>
            <a:endParaRPr lang="en-US"/>
          </a:p>
        </p:txBody>
      </p:sp>
      <p:sp>
        <p:nvSpPr>
          <p:cNvPr id="5" name="Footer Placeholder 4">
            <a:extLst>
              <a:ext uri="{FF2B5EF4-FFF2-40B4-BE49-F238E27FC236}">
                <a16:creationId xmlns:a16="http://schemas.microsoft.com/office/drawing/2014/main" id="{24A3B8A7-7A8D-45FC-9A4F-A528E5B714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50E1D0-32C6-4097-B1C3-CF3D817CD76F}"/>
              </a:ext>
            </a:extLst>
          </p:cNvPr>
          <p:cNvSpPr>
            <a:spLocks noGrp="1"/>
          </p:cNvSpPr>
          <p:nvPr>
            <p:ph type="sldNum" sz="quarter" idx="12"/>
          </p:nvPr>
        </p:nvSpPr>
        <p:spPr/>
        <p:txBody>
          <a:bodyPr/>
          <a:lstStyle/>
          <a:p>
            <a:fld id="{35F2B506-D5C7-40D9-A5B8-6E12CDCCD0E6}" type="slidenum">
              <a:rPr lang="en-US" smtClean="0"/>
              <a:t>‹#›</a:t>
            </a:fld>
            <a:endParaRPr lang="en-US"/>
          </a:p>
        </p:txBody>
      </p:sp>
    </p:spTree>
    <p:extLst>
      <p:ext uri="{BB962C8B-B14F-4D97-AF65-F5344CB8AC3E}">
        <p14:creationId xmlns:p14="http://schemas.microsoft.com/office/powerpoint/2010/main" val="2576088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23C7-E9D5-4F3A-87DC-828C639C02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0E095C-7FE1-47CC-A08A-03B16872C85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D07A6F-F195-4C78-8EDA-623890C43CA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5E2D34-2748-4F06-883F-B262D1865EAC}"/>
              </a:ext>
            </a:extLst>
          </p:cNvPr>
          <p:cNvSpPr>
            <a:spLocks noGrp="1"/>
          </p:cNvSpPr>
          <p:nvPr>
            <p:ph type="dt" sz="half" idx="10"/>
          </p:nvPr>
        </p:nvSpPr>
        <p:spPr/>
        <p:txBody>
          <a:bodyPr/>
          <a:lstStyle/>
          <a:p>
            <a:fld id="{EB2BC272-9EAD-4244-A7B3-65F38DA230C2}" type="datetimeFigureOut">
              <a:rPr lang="en-US" smtClean="0"/>
              <a:t>7/28/2023</a:t>
            </a:fld>
            <a:endParaRPr lang="en-US"/>
          </a:p>
        </p:txBody>
      </p:sp>
      <p:sp>
        <p:nvSpPr>
          <p:cNvPr id="6" name="Footer Placeholder 5">
            <a:extLst>
              <a:ext uri="{FF2B5EF4-FFF2-40B4-BE49-F238E27FC236}">
                <a16:creationId xmlns:a16="http://schemas.microsoft.com/office/drawing/2014/main" id="{9D9A36ED-8181-4E54-A03F-34EBF1DF7C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F31BC3-3929-48CA-BCD8-C1FE10413A11}"/>
              </a:ext>
            </a:extLst>
          </p:cNvPr>
          <p:cNvSpPr>
            <a:spLocks noGrp="1"/>
          </p:cNvSpPr>
          <p:nvPr>
            <p:ph type="sldNum" sz="quarter" idx="12"/>
          </p:nvPr>
        </p:nvSpPr>
        <p:spPr/>
        <p:txBody>
          <a:bodyPr/>
          <a:lstStyle/>
          <a:p>
            <a:fld id="{35F2B506-D5C7-40D9-A5B8-6E12CDCCD0E6}" type="slidenum">
              <a:rPr lang="en-US" smtClean="0"/>
              <a:t>‹#›</a:t>
            </a:fld>
            <a:endParaRPr lang="en-US"/>
          </a:p>
        </p:txBody>
      </p:sp>
    </p:spTree>
    <p:extLst>
      <p:ext uri="{BB962C8B-B14F-4D97-AF65-F5344CB8AC3E}">
        <p14:creationId xmlns:p14="http://schemas.microsoft.com/office/powerpoint/2010/main" val="2546982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0291D-22CB-47D6-80BD-5B8B80DB1E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5269F0-07CA-414D-A4F0-5F896A60EC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84A33DA-3869-4F22-ACB2-A37C55A4E85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3CE2EE-C9DC-496D-9774-7C2FF65A8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6DD7EAF-6886-4272-9A98-DB43FC7751F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7E6A3-934C-45B0-ACA3-B225B891AEDF}"/>
              </a:ext>
            </a:extLst>
          </p:cNvPr>
          <p:cNvSpPr>
            <a:spLocks noGrp="1"/>
          </p:cNvSpPr>
          <p:nvPr>
            <p:ph type="dt" sz="half" idx="10"/>
          </p:nvPr>
        </p:nvSpPr>
        <p:spPr/>
        <p:txBody>
          <a:bodyPr/>
          <a:lstStyle/>
          <a:p>
            <a:fld id="{EB2BC272-9EAD-4244-A7B3-65F38DA230C2}" type="datetimeFigureOut">
              <a:rPr lang="en-US" smtClean="0"/>
              <a:t>7/28/2023</a:t>
            </a:fld>
            <a:endParaRPr lang="en-US"/>
          </a:p>
        </p:txBody>
      </p:sp>
      <p:sp>
        <p:nvSpPr>
          <p:cNvPr id="8" name="Footer Placeholder 7">
            <a:extLst>
              <a:ext uri="{FF2B5EF4-FFF2-40B4-BE49-F238E27FC236}">
                <a16:creationId xmlns:a16="http://schemas.microsoft.com/office/drawing/2014/main" id="{B06FBF50-83F9-48DD-89AF-DA277C1AC0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142FE9-C8B8-4722-8CFE-7ED5D9C080CD}"/>
              </a:ext>
            </a:extLst>
          </p:cNvPr>
          <p:cNvSpPr>
            <a:spLocks noGrp="1"/>
          </p:cNvSpPr>
          <p:nvPr>
            <p:ph type="sldNum" sz="quarter" idx="12"/>
          </p:nvPr>
        </p:nvSpPr>
        <p:spPr/>
        <p:txBody>
          <a:bodyPr/>
          <a:lstStyle/>
          <a:p>
            <a:fld id="{35F2B506-D5C7-40D9-A5B8-6E12CDCCD0E6}" type="slidenum">
              <a:rPr lang="en-US" smtClean="0"/>
              <a:t>‹#›</a:t>
            </a:fld>
            <a:endParaRPr lang="en-US"/>
          </a:p>
        </p:txBody>
      </p:sp>
    </p:spTree>
    <p:extLst>
      <p:ext uri="{BB962C8B-B14F-4D97-AF65-F5344CB8AC3E}">
        <p14:creationId xmlns:p14="http://schemas.microsoft.com/office/powerpoint/2010/main" val="2938215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66A7B-8354-49FA-95EC-6D5FD33A82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4FD22E-7728-47AF-9A7F-576606250483}"/>
              </a:ext>
            </a:extLst>
          </p:cNvPr>
          <p:cNvSpPr>
            <a:spLocks noGrp="1"/>
          </p:cNvSpPr>
          <p:nvPr>
            <p:ph type="dt" sz="half" idx="10"/>
          </p:nvPr>
        </p:nvSpPr>
        <p:spPr/>
        <p:txBody>
          <a:bodyPr/>
          <a:lstStyle/>
          <a:p>
            <a:fld id="{EB2BC272-9EAD-4244-A7B3-65F38DA230C2}" type="datetimeFigureOut">
              <a:rPr lang="en-US" smtClean="0"/>
              <a:t>7/28/2023</a:t>
            </a:fld>
            <a:endParaRPr lang="en-US"/>
          </a:p>
        </p:txBody>
      </p:sp>
      <p:sp>
        <p:nvSpPr>
          <p:cNvPr id="4" name="Footer Placeholder 3">
            <a:extLst>
              <a:ext uri="{FF2B5EF4-FFF2-40B4-BE49-F238E27FC236}">
                <a16:creationId xmlns:a16="http://schemas.microsoft.com/office/drawing/2014/main" id="{1F7C3222-408B-45DF-ACD8-355924537C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58AC2B-630D-4685-9FAA-112ABF24883F}"/>
              </a:ext>
            </a:extLst>
          </p:cNvPr>
          <p:cNvSpPr>
            <a:spLocks noGrp="1"/>
          </p:cNvSpPr>
          <p:nvPr>
            <p:ph type="sldNum" sz="quarter" idx="12"/>
          </p:nvPr>
        </p:nvSpPr>
        <p:spPr/>
        <p:txBody>
          <a:bodyPr/>
          <a:lstStyle/>
          <a:p>
            <a:fld id="{35F2B506-D5C7-40D9-A5B8-6E12CDCCD0E6}" type="slidenum">
              <a:rPr lang="en-US" smtClean="0"/>
              <a:t>‹#›</a:t>
            </a:fld>
            <a:endParaRPr lang="en-US"/>
          </a:p>
        </p:txBody>
      </p:sp>
    </p:spTree>
    <p:extLst>
      <p:ext uri="{BB962C8B-B14F-4D97-AF65-F5344CB8AC3E}">
        <p14:creationId xmlns:p14="http://schemas.microsoft.com/office/powerpoint/2010/main" val="2246789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7716EB-7B55-4277-8EF2-7B9C90A71225}"/>
              </a:ext>
            </a:extLst>
          </p:cNvPr>
          <p:cNvSpPr>
            <a:spLocks noGrp="1"/>
          </p:cNvSpPr>
          <p:nvPr>
            <p:ph type="dt" sz="half" idx="10"/>
          </p:nvPr>
        </p:nvSpPr>
        <p:spPr/>
        <p:txBody>
          <a:bodyPr/>
          <a:lstStyle/>
          <a:p>
            <a:fld id="{EB2BC272-9EAD-4244-A7B3-65F38DA230C2}" type="datetimeFigureOut">
              <a:rPr lang="en-US" smtClean="0"/>
              <a:t>7/28/2023</a:t>
            </a:fld>
            <a:endParaRPr lang="en-US"/>
          </a:p>
        </p:txBody>
      </p:sp>
      <p:sp>
        <p:nvSpPr>
          <p:cNvPr id="3" name="Footer Placeholder 2">
            <a:extLst>
              <a:ext uri="{FF2B5EF4-FFF2-40B4-BE49-F238E27FC236}">
                <a16:creationId xmlns:a16="http://schemas.microsoft.com/office/drawing/2014/main" id="{324D713A-D191-41AA-8C6F-9F1575FC8C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CE50C6-6725-4604-AD4D-701D3A0CD24F}"/>
              </a:ext>
            </a:extLst>
          </p:cNvPr>
          <p:cNvSpPr>
            <a:spLocks noGrp="1"/>
          </p:cNvSpPr>
          <p:nvPr>
            <p:ph type="sldNum" sz="quarter" idx="12"/>
          </p:nvPr>
        </p:nvSpPr>
        <p:spPr/>
        <p:txBody>
          <a:bodyPr/>
          <a:lstStyle/>
          <a:p>
            <a:fld id="{35F2B506-D5C7-40D9-A5B8-6E12CDCCD0E6}" type="slidenum">
              <a:rPr lang="en-US" smtClean="0"/>
              <a:t>‹#›</a:t>
            </a:fld>
            <a:endParaRPr lang="en-US"/>
          </a:p>
        </p:txBody>
      </p:sp>
    </p:spTree>
    <p:extLst>
      <p:ext uri="{BB962C8B-B14F-4D97-AF65-F5344CB8AC3E}">
        <p14:creationId xmlns:p14="http://schemas.microsoft.com/office/powerpoint/2010/main" val="2151405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85F8E-53A1-4B0C-91D3-098E67BD65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C230A0-2336-4AAD-84C5-C2B34228DB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E25133-8ACC-42DF-AE98-C8C36927F4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037233-D137-445D-A9D7-AF1F783ECCCC}"/>
              </a:ext>
            </a:extLst>
          </p:cNvPr>
          <p:cNvSpPr>
            <a:spLocks noGrp="1"/>
          </p:cNvSpPr>
          <p:nvPr>
            <p:ph type="dt" sz="half" idx="10"/>
          </p:nvPr>
        </p:nvSpPr>
        <p:spPr/>
        <p:txBody>
          <a:bodyPr/>
          <a:lstStyle/>
          <a:p>
            <a:fld id="{EB2BC272-9EAD-4244-A7B3-65F38DA230C2}" type="datetimeFigureOut">
              <a:rPr lang="en-US" smtClean="0"/>
              <a:t>7/28/2023</a:t>
            </a:fld>
            <a:endParaRPr lang="en-US"/>
          </a:p>
        </p:txBody>
      </p:sp>
      <p:sp>
        <p:nvSpPr>
          <p:cNvPr id="6" name="Footer Placeholder 5">
            <a:extLst>
              <a:ext uri="{FF2B5EF4-FFF2-40B4-BE49-F238E27FC236}">
                <a16:creationId xmlns:a16="http://schemas.microsoft.com/office/drawing/2014/main" id="{019630EF-CD85-4A3C-BF12-7084B2F05C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9345B-FDAD-451D-AC6D-D9A7C8F718A1}"/>
              </a:ext>
            </a:extLst>
          </p:cNvPr>
          <p:cNvSpPr>
            <a:spLocks noGrp="1"/>
          </p:cNvSpPr>
          <p:nvPr>
            <p:ph type="sldNum" sz="quarter" idx="12"/>
          </p:nvPr>
        </p:nvSpPr>
        <p:spPr/>
        <p:txBody>
          <a:bodyPr/>
          <a:lstStyle/>
          <a:p>
            <a:fld id="{35F2B506-D5C7-40D9-A5B8-6E12CDCCD0E6}" type="slidenum">
              <a:rPr lang="en-US" smtClean="0"/>
              <a:t>‹#›</a:t>
            </a:fld>
            <a:endParaRPr lang="en-US"/>
          </a:p>
        </p:txBody>
      </p:sp>
    </p:spTree>
    <p:extLst>
      <p:ext uri="{BB962C8B-B14F-4D97-AF65-F5344CB8AC3E}">
        <p14:creationId xmlns:p14="http://schemas.microsoft.com/office/powerpoint/2010/main" val="2787945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C8733-BF2A-49C8-9CFE-E7A5B6BB0A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230093-C92A-4710-9A59-E24DA2F928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225E72-D713-45EA-B127-8E13445E97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88D18EA-DD8F-4773-91A1-0665896EFBC2}"/>
              </a:ext>
            </a:extLst>
          </p:cNvPr>
          <p:cNvSpPr>
            <a:spLocks noGrp="1"/>
          </p:cNvSpPr>
          <p:nvPr>
            <p:ph type="dt" sz="half" idx="10"/>
          </p:nvPr>
        </p:nvSpPr>
        <p:spPr/>
        <p:txBody>
          <a:bodyPr/>
          <a:lstStyle/>
          <a:p>
            <a:fld id="{EB2BC272-9EAD-4244-A7B3-65F38DA230C2}" type="datetimeFigureOut">
              <a:rPr lang="en-US" smtClean="0"/>
              <a:t>7/28/2023</a:t>
            </a:fld>
            <a:endParaRPr lang="en-US"/>
          </a:p>
        </p:txBody>
      </p:sp>
      <p:sp>
        <p:nvSpPr>
          <p:cNvPr id="6" name="Footer Placeholder 5">
            <a:extLst>
              <a:ext uri="{FF2B5EF4-FFF2-40B4-BE49-F238E27FC236}">
                <a16:creationId xmlns:a16="http://schemas.microsoft.com/office/drawing/2014/main" id="{F6511452-4966-418F-BFFD-AD342AF27C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BECFC9-935F-4085-A5D4-9A82D07DB042}"/>
              </a:ext>
            </a:extLst>
          </p:cNvPr>
          <p:cNvSpPr>
            <a:spLocks noGrp="1"/>
          </p:cNvSpPr>
          <p:nvPr>
            <p:ph type="sldNum" sz="quarter" idx="12"/>
          </p:nvPr>
        </p:nvSpPr>
        <p:spPr/>
        <p:txBody>
          <a:bodyPr/>
          <a:lstStyle/>
          <a:p>
            <a:fld id="{35F2B506-D5C7-40D9-A5B8-6E12CDCCD0E6}" type="slidenum">
              <a:rPr lang="en-US" smtClean="0"/>
              <a:t>‹#›</a:t>
            </a:fld>
            <a:endParaRPr lang="en-US"/>
          </a:p>
        </p:txBody>
      </p:sp>
    </p:spTree>
    <p:extLst>
      <p:ext uri="{BB962C8B-B14F-4D97-AF65-F5344CB8AC3E}">
        <p14:creationId xmlns:p14="http://schemas.microsoft.com/office/powerpoint/2010/main" val="3692309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F7CFEF-013F-4957-BA16-B4E618D762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18F825-E96E-44F3-89B4-10370ADC8C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3DB871-C206-4AE2-9505-BDD1672FF6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BC272-9EAD-4244-A7B3-65F38DA230C2}" type="datetimeFigureOut">
              <a:rPr lang="en-US" smtClean="0"/>
              <a:t>7/28/2023</a:t>
            </a:fld>
            <a:endParaRPr lang="en-US"/>
          </a:p>
        </p:txBody>
      </p:sp>
      <p:sp>
        <p:nvSpPr>
          <p:cNvPr id="5" name="Footer Placeholder 4">
            <a:extLst>
              <a:ext uri="{FF2B5EF4-FFF2-40B4-BE49-F238E27FC236}">
                <a16:creationId xmlns:a16="http://schemas.microsoft.com/office/drawing/2014/main" id="{FFADFC3E-4F70-45C4-B5F1-1CC320C900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5D57B2-6011-4ADE-98D5-3A1CCB875D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F2B506-D5C7-40D9-A5B8-6E12CDCCD0E6}" type="slidenum">
              <a:rPr lang="en-US" smtClean="0"/>
              <a:t>‹#›</a:t>
            </a:fld>
            <a:endParaRPr lang="en-US"/>
          </a:p>
        </p:txBody>
      </p:sp>
    </p:spTree>
    <p:extLst>
      <p:ext uri="{BB962C8B-B14F-4D97-AF65-F5344CB8AC3E}">
        <p14:creationId xmlns:p14="http://schemas.microsoft.com/office/powerpoint/2010/main" val="1091306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7D080-5070-4B67-BB61-07C33ED69EA5}"/>
              </a:ext>
            </a:extLst>
          </p:cNvPr>
          <p:cNvSpPr>
            <a:spLocks noGrp="1"/>
          </p:cNvSpPr>
          <p:nvPr>
            <p:ph type="ctrTitle"/>
          </p:nvPr>
        </p:nvSpPr>
        <p:spPr>
          <a:xfrm>
            <a:off x="0" y="1122363"/>
            <a:ext cx="12192000" cy="2387600"/>
          </a:xfrm>
        </p:spPr>
        <p:txBody>
          <a:bodyPr/>
          <a:lstStyle/>
          <a:p>
            <a:r>
              <a:rPr lang="en-US" b="1" i="1" u="sng" dirty="0">
                <a:solidFill>
                  <a:srgbClr val="FF0000"/>
                </a:solidFill>
              </a:rPr>
              <a:t>Jesus Life,pt.34 Faith or Obedience?</a:t>
            </a:r>
          </a:p>
        </p:txBody>
      </p:sp>
      <p:sp>
        <p:nvSpPr>
          <p:cNvPr id="3" name="Subtitle 2">
            <a:extLst>
              <a:ext uri="{FF2B5EF4-FFF2-40B4-BE49-F238E27FC236}">
                <a16:creationId xmlns:a16="http://schemas.microsoft.com/office/drawing/2014/main" id="{00EFF2A5-5506-4029-AAE4-F50FA0C5682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68394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656C1-7DFA-4532-85CC-583B133CDC16}"/>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0070C0"/>
                </a:solidFill>
              </a:rPr>
              <a:t>More Than just Believe!</a:t>
            </a:r>
          </a:p>
        </p:txBody>
      </p:sp>
      <p:sp>
        <p:nvSpPr>
          <p:cNvPr id="3" name="Content Placeholder 2">
            <a:extLst>
              <a:ext uri="{FF2B5EF4-FFF2-40B4-BE49-F238E27FC236}">
                <a16:creationId xmlns:a16="http://schemas.microsoft.com/office/drawing/2014/main" id="{AD14D78D-F2C9-4AD8-BC72-F7DA1EF2E377}"/>
              </a:ext>
            </a:extLst>
          </p:cNvPr>
          <p:cNvSpPr>
            <a:spLocks noGrp="1"/>
          </p:cNvSpPr>
          <p:nvPr>
            <p:ph sz="half" idx="1"/>
          </p:nvPr>
        </p:nvSpPr>
        <p:spPr>
          <a:xfrm>
            <a:off x="0" y="571500"/>
            <a:ext cx="6134100" cy="6286498"/>
          </a:xfrm>
        </p:spPr>
        <p:txBody>
          <a:bodyPr>
            <a:normAutofit fontScale="92500" lnSpcReduction="10000"/>
          </a:bodyPr>
          <a:lstStyle/>
          <a:p>
            <a:r>
              <a:rPr lang="en-US" dirty="0"/>
              <a:t>When the rich young ruler asked about eternal life, Jesus didn’t say just accept Me, He said if you want to have eternal life then honor all 10 of God’s commandments through faith in His power!  “Blessed are they that do his commandments, that they may have right to the tree of life, and may enter in through the gates into the city.”  Revelation 22:14</a:t>
            </a:r>
          </a:p>
          <a:p>
            <a:r>
              <a:rPr lang="en-US" dirty="0"/>
              <a:t>“He that saith, I know him, and keepeth not his commandments, is a liar, and the truth is not in him. But whoso keepeth his word, in him verily is the love of God perfected: hereby know we that we are in him. He that saith he abideth in him ought himself also so to walk, even as he walked.”  1 John 2:4-6</a:t>
            </a:r>
          </a:p>
        </p:txBody>
      </p:sp>
      <p:pic>
        <p:nvPicPr>
          <p:cNvPr id="5" name="Content Placeholder 4">
            <a:extLst>
              <a:ext uri="{FF2B5EF4-FFF2-40B4-BE49-F238E27FC236}">
                <a16:creationId xmlns:a16="http://schemas.microsoft.com/office/drawing/2014/main" id="{8F7A7E3F-7264-4847-88E0-ACECA5D95CBE}"/>
              </a:ext>
            </a:extLst>
          </p:cNvPr>
          <p:cNvPicPr>
            <a:picLocks noGrp="1" noChangeAspect="1"/>
          </p:cNvPicPr>
          <p:nvPr>
            <p:ph sz="half" idx="2"/>
          </p:nvPr>
        </p:nvPicPr>
        <p:blipFill>
          <a:blip r:embed="rId2"/>
          <a:stretch>
            <a:fillRect/>
          </a:stretch>
        </p:blipFill>
        <p:spPr>
          <a:xfrm>
            <a:off x="6057900" y="681038"/>
            <a:ext cx="6134100" cy="6176960"/>
          </a:xfrm>
          <a:prstGeom prst="rect">
            <a:avLst/>
          </a:prstGeom>
        </p:spPr>
      </p:pic>
    </p:spTree>
    <p:extLst>
      <p:ext uri="{BB962C8B-B14F-4D97-AF65-F5344CB8AC3E}">
        <p14:creationId xmlns:p14="http://schemas.microsoft.com/office/powerpoint/2010/main" val="998623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FF15F-9AAB-4D3A-9BE8-71E2461B0966}"/>
              </a:ext>
            </a:extLst>
          </p:cNvPr>
          <p:cNvSpPr>
            <a:spLocks noGrp="1"/>
          </p:cNvSpPr>
          <p:nvPr>
            <p:ph type="title"/>
          </p:nvPr>
        </p:nvSpPr>
        <p:spPr>
          <a:xfrm>
            <a:off x="6172200" y="365125"/>
            <a:ext cx="5181600" cy="1325563"/>
          </a:xfrm>
        </p:spPr>
        <p:txBody>
          <a:bodyPr/>
          <a:lstStyle/>
          <a:p>
            <a:endParaRPr lang="en-US" dirty="0"/>
          </a:p>
        </p:txBody>
      </p:sp>
      <p:sp>
        <p:nvSpPr>
          <p:cNvPr id="3" name="Content Placeholder 2">
            <a:extLst>
              <a:ext uri="{FF2B5EF4-FFF2-40B4-BE49-F238E27FC236}">
                <a16:creationId xmlns:a16="http://schemas.microsoft.com/office/drawing/2014/main" id="{71AB4DA3-C783-4DD5-AEA2-BF564D09F045}"/>
              </a:ext>
            </a:extLst>
          </p:cNvPr>
          <p:cNvSpPr>
            <a:spLocks noGrp="1"/>
          </p:cNvSpPr>
          <p:nvPr>
            <p:ph sz="half" idx="1"/>
          </p:nvPr>
        </p:nvSpPr>
        <p:spPr>
          <a:xfrm>
            <a:off x="0" y="0"/>
            <a:ext cx="6019800" cy="6857999"/>
          </a:xfrm>
        </p:spPr>
        <p:txBody>
          <a:bodyPr>
            <a:normAutofit lnSpcReduction="10000"/>
          </a:bodyPr>
          <a:lstStyle/>
          <a:p>
            <a:r>
              <a:rPr lang="en-US" sz="3000" dirty="0"/>
              <a:t>“To those who, like the young ruler, are in high positions of trust and have great possessions, it may seem too great a sacrifice to give up all in order to follow Christ. But this is the rule of conduct for all who would become His disciples. Nothing short of obedience can be accepted. </a:t>
            </a:r>
            <a:r>
              <a:rPr lang="en-US" sz="3000" b="1" i="1" u="sng" dirty="0">
                <a:solidFill>
                  <a:srgbClr val="FF0000"/>
                </a:solidFill>
              </a:rPr>
              <a:t>Self-surrender is the substance of the teachings of Christ. </a:t>
            </a:r>
            <a:r>
              <a:rPr lang="en-US" sz="3000" dirty="0"/>
              <a:t>Often it is presented and enjoined in language that seems authoritative, because there is no other way to save man than to cut away those things which, if entertained, will demoralize the whole being.”  DA, pg. 523 </a:t>
            </a:r>
          </a:p>
          <a:p>
            <a:endParaRPr lang="en-US" dirty="0"/>
          </a:p>
        </p:txBody>
      </p:sp>
      <p:pic>
        <p:nvPicPr>
          <p:cNvPr id="5" name="Content Placeholder 4">
            <a:extLst>
              <a:ext uri="{FF2B5EF4-FFF2-40B4-BE49-F238E27FC236}">
                <a16:creationId xmlns:a16="http://schemas.microsoft.com/office/drawing/2014/main" id="{9784BC9A-769E-4157-B150-FC0A8CC7C00A}"/>
              </a:ext>
            </a:extLst>
          </p:cNvPr>
          <p:cNvPicPr>
            <a:picLocks noGrp="1" noChangeAspect="1"/>
          </p:cNvPicPr>
          <p:nvPr>
            <p:ph sz="half" idx="2"/>
          </p:nvPr>
        </p:nvPicPr>
        <p:blipFill>
          <a:blip r:embed="rId2"/>
          <a:stretch>
            <a:fillRect/>
          </a:stretch>
        </p:blipFill>
        <p:spPr>
          <a:xfrm>
            <a:off x="6019800" y="0"/>
            <a:ext cx="6172200" cy="6857999"/>
          </a:xfrm>
          <a:prstGeom prst="rect">
            <a:avLst/>
          </a:prstGeom>
        </p:spPr>
      </p:pic>
    </p:spTree>
    <p:extLst>
      <p:ext uri="{BB962C8B-B14F-4D97-AF65-F5344CB8AC3E}">
        <p14:creationId xmlns:p14="http://schemas.microsoft.com/office/powerpoint/2010/main" val="591792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93465-3D29-4CB2-BEA0-BDE05CD408CA}"/>
              </a:ext>
            </a:extLst>
          </p:cNvPr>
          <p:cNvSpPr>
            <a:spLocks noGrp="1"/>
          </p:cNvSpPr>
          <p:nvPr>
            <p:ph type="title"/>
          </p:nvPr>
        </p:nvSpPr>
        <p:spPr>
          <a:xfrm>
            <a:off x="838200" y="1"/>
            <a:ext cx="10515600" cy="812799"/>
          </a:xfrm>
        </p:spPr>
        <p:txBody>
          <a:bodyPr/>
          <a:lstStyle/>
          <a:p>
            <a:r>
              <a:rPr lang="en-US" dirty="0"/>
              <a:t>                      </a:t>
            </a:r>
            <a:r>
              <a:rPr lang="en-US" b="1" i="1" u="sng" dirty="0">
                <a:solidFill>
                  <a:srgbClr val="FF0000"/>
                </a:solidFill>
                <a:latin typeface="Algerian" panose="04020705040A02060702" pitchFamily="82" charset="0"/>
              </a:rPr>
              <a:t>One Other Story</a:t>
            </a:r>
          </a:p>
        </p:txBody>
      </p:sp>
      <p:sp>
        <p:nvSpPr>
          <p:cNvPr id="3" name="Content Placeholder 2">
            <a:extLst>
              <a:ext uri="{FF2B5EF4-FFF2-40B4-BE49-F238E27FC236}">
                <a16:creationId xmlns:a16="http://schemas.microsoft.com/office/drawing/2014/main" id="{8736873F-E946-4F83-9DE8-BC7CE96EE549}"/>
              </a:ext>
            </a:extLst>
          </p:cNvPr>
          <p:cNvSpPr>
            <a:spLocks noGrp="1"/>
          </p:cNvSpPr>
          <p:nvPr>
            <p:ph idx="1"/>
          </p:nvPr>
        </p:nvSpPr>
        <p:spPr>
          <a:xfrm>
            <a:off x="0" y="673100"/>
            <a:ext cx="12192000" cy="6184899"/>
          </a:xfrm>
        </p:spPr>
        <p:txBody>
          <a:bodyPr>
            <a:normAutofit/>
          </a:bodyPr>
          <a:lstStyle/>
          <a:p>
            <a:r>
              <a:rPr lang="en-US" sz="3000" dirty="0"/>
              <a:t>“And, behold, a certain lawyer stood up, and tempted him, saying, </a:t>
            </a:r>
            <a:r>
              <a:rPr lang="en-US" sz="3000" b="1" i="1" u="sng" dirty="0">
                <a:solidFill>
                  <a:srgbClr val="C00000"/>
                </a:solidFill>
              </a:rPr>
              <a:t>Master, what shall I do to inherit eternal life? He said unto him, What is written in the law? how readest thou? </a:t>
            </a:r>
            <a:r>
              <a:rPr lang="en-US" sz="3000" dirty="0"/>
              <a:t>And he answering said, </a:t>
            </a:r>
            <a:r>
              <a:rPr lang="en-US" sz="3000" b="1" i="1" u="sng" dirty="0">
                <a:solidFill>
                  <a:srgbClr val="00B050"/>
                </a:solidFill>
              </a:rPr>
              <a:t>Thou shalt love the Lord thy God with all thy heart, and with all thy soul, and with all thy strength</a:t>
            </a:r>
            <a:r>
              <a:rPr lang="en-US" sz="3000" dirty="0">
                <a:solidFill>
                  <a:srgbClr val="00B050"/>
                </a:solidFill>
              </a:rPr>
              <a:t>, </a:t>
            </a:r>
            <a:r>
              <a:rPr lang="en-US" sz="3000" b="1" i="1" u="sng" dirty="0">
                <a:solidFill>
                  <a:srgbClr val="00B050"/>
                </a:solidFill>
              </a:rPr>
              <a:t>and with all thy mind; </a:t>
            </a:r>
            <a:r>
              <a:rPr lang="en-US" sz="3000" dirty="0"/>
              <a:t>and </a:t>
            </a:r>
            <a:r>
              <a:rPr lang="en-US" sz="3000" b="1" i="1" u="sng" dirty="0">
                <a:solidFill>
                  <a:srgbClr val="FF0000"/>
                </a:solidFill>
              </a:rPr>
              <a:t>thy neighbor as thyself.”  </a:t>
            </a:r>
            <a:r>
              <a:rPr lang="en-US" sz="3000" dirty="0"/>
              <a:t>Luke 10:25-27  </a:t>
            </a:r>
          </a:p>
          <a:p>
            <a:r>
              <a:rPr lang="en-US" sz="3000" dirty="0"/>
              <a:t>Again, Christ was asked about gaining eternal life and He pointed the person back to the 10 commandments. The lawyer’s answer embodied all 10 of God’s commandments.  Loving God is found in the first four commandments and loving our neighbor is found in the last six commands!!</a:t>
            </a:r>
          </a:p>
          <a:p>
            <a:r>
              <a:rPr lang="en-US" sz="3000" dirty="0"/>
              <a:t>Again, the 10 commandments are the basis on which eternal life is based.  Obedience to the law by faith in Christ will lead to eternal life and disobedience to God’s commands will shut one out of the kingdom!!</a:t>
            </a:r>
          </a:p>
        </p:txBody>
      </p:sp>
    </p:spTree>
    <p:extLst>
      <p:ext uri="{BB962C8B-B14F-4D97-AF65-F5344CB8AC3E}">
        <p14:creationId xmlns:p14="http://schemas.microsoft.com/office/powerpoint/2010/main" val="1885815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1B916-BE94-481E-90DD-18E8422BEF0A}"/>
              </a:ext>
            </a:extLst>
          </p:cNvPr>
          <p:cNvSpPr>
            <a:spLocks noGrp="1"/>
          </p:cNvSpPr>
          <p:nvPr>
            <p:ph type="title"/>
          </p:nvPr>
        </p:nvSpPr>
        <p:spPr>
          <a:xfrm>
            <a:off x="838200" y="1"/>
            <a:ext cx="10515600" cy="800099"/>
          </a:xfrm>
        </p:spPr>
        <p:txBody>
          <a:bodyPr/>
          <a:lstStyle/>
          <a:p>
            <a:r>
              <a:rPr lang="en-US" dirty="0"/>
              <a:t>                   </a:t>
            </a:r>
            <a:r>
              <a:rPr lang="en-US" b="1" i="1" u="sng" dirty="0">
                <a:solidFill>
                  <a:srgbClr val="FF0000"/>
                </a:solidFill>
                <a:latin typeface="Algerian" panose="04020705040A02060702" pitchFamily="82" charset="0"/>
              </a:rPr>
              <a:t>Who is My Neighbor?</a:t>
            </a:r>
          </a:p>
        </p:txBody>
      </p:sp>
      <p:pic>
        <p:nvPicPr>
          <p:cNvPr id="5" name="Content Placeholder 4">
            <a:extLst>
              <a:ext uri="{FF2B5EF4-FFF2-40B4-BE49-F238E27FC236}">
                <a16:creationId xmlns:a16="http://schemas.microsoft.com/office/drawing/2014/main" id="{E3D866D1-17FE-4882-B5E0-08946597BC6D}"/>
              </a:ext>
            </a:extLst>
          </p:cNvPr>
          <p:cNvPicPr>
            <a:picLocks noGrp="1" noChangeAspect="1"/>
          </p:cNvPicPr>
          <p:nvPr>
            <p:ph sz="half" idx="1"/>
          </p:nvPr>
        </p:nvPicPr>
        <p:blipFill>
          <a:blip r:embed="rId2"/>
          <a:stretch>
            <a:fillRect/>
          </a:stretch>
        </p:blipFill>
        <p:spPr>
          <a:xfrm>
            <a:off x="0" y="711199"/>
            <a:ext cx="6096000" cy="6146799"/>
          </a:xfrm>
          <a:prstGeom prst="rect">
            <a:avLst/>
          </a:prstGeom>
        </p:spPr>
      </p:pic>
      <p:sp>
        <p:nvSpPr>
          <p:cNvPr id="4" name="Content Placeholder 3">
            <a:extLst>
              <a:ext uri="{FF2B5EF4-FFF2-40B4-BE49-F238E27FC236}">
                <a16:creationId xmlns:a16="http://schemas.microsoft.com/office/drawing/2014/main" id="{D35CC691-8CD9-4ACC-97C1-82A8C75B21BC}"/>
              </a:ext>
            </a:extLst>
          </p:cNvPr>
          <p:cNvSpPr>
            <a:spLocks noGrp="1"/>
          </p:cNvSpPr>
          <p:nvPr>
            <p:ph sz="half" idx="2"/>
          </p:nvPr>
        </p:nvSpPr>
        <p:spPr>
          <a:xfrm>
            <a:off x="6096000" y="609600"/>
            <a:ext cx="5257800" cy="6248397"/>
          </a:xfrm>
        </p:spPr>
        <p:txBody>
          <a:bodyPr>
            <a:normAutofit fontScale="92500" lnSpcReduction="10000"/>
          </a:bodyPr>
          <a:lstStyle/>
          <a:p>
            <a:r>
              <a:rPr lang="en-US" dirty="0"/>
              <a:t>“And he said unto him, Thou hast answered right: this do, and thou shalt live. But he, willing to justify himself, said unto Jesus, And who is my neighbor? And Jesus answering said, A certain man went down from Jerusalem to Jericho, and fell among thieves, which stripped him of his raiment, and wounded him, and departed, leaving him half dead. And by chance there came down a certain priest that way: and when he saw him, he passed by on the other side. And likewise a Levite, when he was at the place, came and looked on him, and passed by on the other side.”  Luke 15:28-32</a:t>
            </a:r>
          </a:p>
        </p:txBody>
      </p:sp>
    </p:spTree>
    <p:extLst>
      <p:ext uri="{BB962C8B-B14F-4D97-AF65-F5344CB8AC3E}">
        <p14:creationId xmlns:p14="http://schemas.microsoft.com/office/powerpoint/2010/main" val="3755407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D531A-80F8-45DB-9129-6A0BF1F1D7A3}"/>
              </a:ext>
            </a:extLst>
          </p:cNvPr>
          <p:cNvSpPr>
            <a:spLocks noGrp="1"/>
          </p:cNvSpPr>
          <p:nvPr>
            <p:ph type="title"/>
          </p:nvPr>
        </p:nvSpPr>
        <p:spPr>
          <a:xfrm>
            <a:off x="838200" y="-45720"/>
            <a:ext cx="10515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53E6CB3-1DB4-498D-B2AA-99B0DAE49890}"/>
              </a:ext>
            </a:extLst>
          </p:cNvPr>
          <p:cNvSpPr>
            <a:spLocks noGrp="1"/>
          </p:cNvSpPr>
          <p:nvPr>
            <p:ph sz="half" idx="1"/>
          </p:nvPr>
        </p:nvSpPr>
        <p:spPr>
          <a:xfrm>
            <a:off x="0" y="160018"/>
            <a:ext cx="6096000" cy="6697981"/>
          </a:xfrm>
        </p:spPr>
        <p:txBody>
          <a:bodyPr>
            <a:normAutofit fontScale="85000" lnSpcReduction="20000"/>
          </a:bodyPr>
          <a:lstStyle/>
          <a:p>
            <a:r>
              <a:rPr lang="en-US" dirty="0"/>
              <a:t>A broken and bruised world, ready to perish.  We have the messages of Rev. 14 to provide healing and we refuse to give the messages.  We are verily leaving the world at the curb while we pass by in our religious ways, refusing to minister to this world!!</a:t>
            </a:r>
          </a:p>
          <a:p>
            <a:r>
              <a:rPr lang="en-US" dirty="0"/>
              <a:t>“So it was with Israel. The principle that man can save himself by his own works lay at the foundation of every heathen religion; it had now become the principle of the Jewish religion. Satan had implanted this principle. Wherever it is held, men have no barrier against sin. The message of salvation is communicated to men through human agencies. But the Jews had sought to make a monopoly of the truth which is eternal life. They had hoarded the living manna, and it had turned to corruption. The religion which they tried to shut up to themselves became an offense. They robbed God of His glory, and defrauded the world by a counterfeit of the gospel. They had refused to surrender themselves to God for the salvation of the world, and they became agents of Satan for its destruction.”  DA, pgs. 35,36 </a:t>
            </a:r>
          </a:p>
        </p:txBody>
      </p:sp>
      <p:pic>
        <p:nvPicPr>
          <p:cNvPr id="5" name="Content Placeholder 4">
            <a:extLst>
              <a:ext uri="{FF2B5EF4-FFF2-40B4-BE49-F238E27FC236}">
                <a16:creationId xmlns:a16="http://schemas.microsoft.com/office/drawing/2014/main" id="{88926FB5-5A4A-4F6F-81B1-63A2C5A46E0B}"/>
              </a:ext>
            </a:extLst>
          </p:cNvPr>
          <p:cNvPicPr>
            <a:picLocks noGrp="1" noChangeAspect="1"/>
          </p:cNvPicPr>
          <p:nvPr>
            <p:ph sz="half" idx="2"/>
          </p:nvPr>
        </p:nvPicPr>
        <p:blipFill>
          <a:blip r:embed="rId2"/>
          <a:stretch>
            <a:fillRect/>
          </a:stretch>
        </p:blipFill>
        <p:spPr>
          <a:xfrm>
            <a:off x="6096001" y="0"/>
            <a:ext cx="6096000" cy="6858000"/>
          </a:xfrm>
          <a:prstGeom prst="rect">
            <a:avLst/>
          </a:prstGeom>
        </p:spPr>
      </p:pic>
    </p:spTree>
    <p:extLst>
      <p:ext uri="{BB962C8B-B14F-4D97-AF65-F5344CB8AC3E}">
        <p14:creationId xmlns:p14="http://schemas.microsoft.com/office/powerpoint/2010/main" val="850155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C936C-F316-4876-BCD5-69C4884A9AA5}"/>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FF0000"/>
                </a:solidFill>
                <a:latin typeface="Algerian" panose="04020705040A02060702" pitchFamily="82" charset="0"/>
              </a:rPr>
              <a:t>One Would Reach Out!!</a:t>
            </a:r>
          </a:p>
        </p:txBody>
      </p:sp>
      <p:sp>
        <p:nvSpPr>
          <p:cNvPr id="3" name="Content Placeholder 2">
            <a:extLst>
              <a:ext uri="{FF2B5EF4-FFF2-40B4-BE49-F238E27FC236}">
                <a16:creationId xmlns:a16="http://schemas.microsoft.com/office/drawing/2014/main" id="{9D14DDAE-8B03-4BCC-AEA5-CA71E6C37FF9}"/>
              </a:ext>
            </a:extLst>
          </p:cNvPr>
          <p:cNvSpPr>
            <a:spLocks noGrp="1"/>
          </p:cNvSpPr>
          <p:nvPr>
            <p:ph sz="half" idx="1"/>
          </p:nvPr>
        </p:nvSpPr>
        <p:spPr>
          <a:xfrm>
            <a:off x="0" y="571500"/>
            <a:ext cx="6172200" cy="6286498"/>
          </a:xfrm>
        </p:spPr>
        <p:txBody>
          <a:bodyPr>
            <a:normAutofit fontScale="92500" lnSpcReduction="10000"/>
          </a:bodyPr>
          <a:lstStyle/>
          <a:p>
            <a:r>
              <a:rPr lang="en-US" dirty="0"/>
              <a:t>“But he, willing to justify himself, said unto Jesus, And who is my neighbor? And Jesus answering said, A certain man went down from Jerusalem to Jericho, and fell among thieves, which stripped him of his raiment, and wounded him, and departed, leaving him half dead. And by chance there came down a certain priest that way: and when he saw him, he passed by on the other side. And likewise a Levite, when he was at the place, came and looked on him, and passed by on the other side. But a certain Samaritan, as he journeyed, came where he was: and when he saw him, he had compassion on him, And went to him, and bound up his wounds, pouring in oil and wine, and set him on his own beast, and brought him to an inn, and took care of him.”  Luke 10:29-34</a:t>
            </a:r>
          </a:p>
        </p:txBody>
      </p:sp>
      <p:pic>
        <p:nvPicPr>
          <p:cNvPr id="5" name="Content Placeholder 4">
            <a:extLst>
              <a:ext uri="{FF2B5EF4-FFF2-40B4-BE49-F238E27FC236}">
                <a16:creationId xmlns:a16="http://schemas.microsoft.com/office/drawing/2014/main" id="{14D53464-6A3E-43B6-A93E-0369EC7D054A}"/>
              </a:ext>
            </a:extLst>
          </p:cNvPr>
          <p:cNvPicPr>
            <a:picLocks noGrp="1" noChangeAspect="1"/>
          </p:cNvPicPr>
          <p:nvPr>
            <p:ph sz="half" idx="2"/>
          </p:nvPr>
        </p:nvPicPr>
        <p:blipFill>
          <a:blip r:embed="rId2"/>
          <a:stretch>
            <a:fillRect/>
          </a:stretch>
        </p:blipFill>
        <p:spPr>
          <a:xfrm>
            <a:off x="6172200" y="571500"/>
            <a:ext cx="6019800" cy="6286498"/>
          </a:xfrm>
          <a:prstGeom prst="rect">
            <a:avLst/>
          </a:prstGeom>
        </p:spPr>
      </p:pic>
    </p:spTree>
    <p:extLst>
      <p:ext uri="{BB962C8B-B14F-4D97-AF65-F5344CB8AC3E}">
        <p14:creationId xmlns:p14="http://schemas.microsoft.com/office/powerpoint/2010/main" val="3421203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AA2AD-97BE-4901-84F3-B164B7CF8411}"/>
              </a:ext>
            </a:extLst>
          </p:cNvPr>
          <p:cNvSpPr>
            <a:spLocks noGrp="1"/>
          </p:cNvSpPr>
          <p:nvPr>
            <p:ph type="title"/>
          </p:nvPr>
        </p:nvSpPr>
        <p:spPr>
          <a:xfrm>
            <a:off x="838200" y="1"/>
            <a:ext cx="10515600" cy="787399"/>
          </a:xfrm>
        </p:spPr>
        <p:txBody>
          <a:bodyPr/>
          <a:lstStyle/>
          <a:p>
            <a:r>
              <a:rPr lang="en-US" dirty="0"/>
              <a:t>                 </a:t>
            </a:r>
            <a:r>
              <a:rPr lang="en-US" b="1" i="1" u="sng" dirty="0">
                <a:solidFill>
                  <a:srgbClr val="00B050"/>
                </a:solidFill>
                <a:latin typeface="Algerian" panose="04020705040A02060702" pitchFamily="82" charset="0"/>
              </a:rPr>
              <a:t>Couldn’t Even Say it!</a:t>
            </a:r>
          </a:p>
        </p:txBody>
      </p:sp>
      <p:pic>
        <p:nvPicPr>
          <p:cNvPr id="5" name="Content Placeholder 4">
            <a:extLst>
              <a:ext uri="{FF2B5EF4-FFF2-40B4-BE49-F238E27FC236}">
                <a16:creationId xmlns:a16="http://schemas.microsoft.com/office/drawing/2014/main" id="{C215A060-34BE-4204-A1AD-11FF8497E7A8}"/>
              </a:ext>
            </a:extLst>
          </p:cNvPr>
          <p:cNvPicPr>
            <a:picLocks noGrp="1" noChangeAspect="1"/>
          </p:cNvPicPr>
          <p:nvPr>
            <p:ph sz="half" idx="1"/>
          </p:nvPr>
        </p:nvPicPr>
        <p:blipFill>
          <a:blip r:embed="rId2"/>
          <a:stretch>
            <a:fillRect/>
          </a:stretch>
        </p:blipFill>
        <p:spPr>
          <a:xfrm>
            <a:off x="0" y="685801"/>
            <a:ext cx="6400799" cy="6172198"/>
          </a:xfrm>
          <a:prstGeom prst="rect">
            <a:avLst/>
          </a:prstGeom>
        </p:spPr>
      </p:pic>
      <p:sp>
        <p:nvSpPr>
          <p:cNvPr id="4" name="Content Placeholder 3">
            <a:extLst>
              <a:ext uri="{FF2B5EF4-FFF2-40B4-BE49-F238E27FC236}">
                <a16:creationId xmlns:a16="http://schemas.microsoft.com/office/drawing/2014/main" id="{409EC93F-F545-4509-BE48-C8BF89E115B1}"/>
              </a:ext>
            </a:extLst>
          </p:cNvPr>
          <p:cNvSpPr>
            <a:spLocks noGrp="1"/>
          </p:cNvSpPr>
          <p:nvPr>
            <p:ph sz="half" idx="2"/>
          </p:nvPr>
        </p:nvSpPr>
        <p:spPr>
          <a:xfrm>
            <a:off x="6172200" y="685800"/>
            <a:ext cx="6019800" cy="6172199"/>
          </a:xfrm>
        </p:spPr>
        <p:txBody>
          <a:bodyPr>
            <a:normAutofit/>
          </a:bodyPr>
          <a:lstStyle/>
          <a:p>
            <a:r>
              <a:rPr lang="en-US" sz="3200" dirty="0"/>
              <a:t>“And on the morrow when he departed, he took out two pence, and gave them to the host, and said unto him, Take care of him; and whatsoever thou spendest more, when I come again, I will repay thee. Which now of these three, thinkest thou, was neighbor unto him that fell among the thieves? And he said, </a:t>
            </a:r>
            <a:r>
              <a:rPr lang="en-US" sz="3200" b="1" i="1" u="sng" dirty="0">
                <a:solidFill>
                  <a:srgbClr val="00B050"/>
                </a:solidFill>
              </a:rPr>
              <a:t>He that shewed mercy on him. </a:t>
            </a:r>
            <a:r>
              <a:rPr lang="en-US" sz="3200" dirty="0"/>
              <a:t>Then said Jesus unto him, Go, and do thou likewise.”  Luke 10:35-37</a:t>
            </a:r>
          </a:p>
        </p:txBody>
      </p:sp>
    </p:spTree>
    <p:extLst>
      <p:ext uri="{BB962C8B-B14F-4D97-AF65-F5344CB8AC3E}">
        <p14:creationId xmlns:p14="http://schemas.microsoft.com/office/powerpoint/2010/main" val="1673800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7D16-7D69-407C-B85D-A6C45AED1547}"/>
              </a:ext>
            </a:extLst>
          </p:cNvPr>
          <p:cNvSpPr>
            <a:spLocks noGrp="1"/>
          </p:cNvSpPr>
          <p:nvPr>
            <p:ph type="title"/>
          </p:nvPr>
        </p:nvSpPr>
        <p:spPr>
          <a:xfrm>
            <a:off x="0" y="1"/>
            <a:ext cx="12192000" cy="876299"/>
          </a:xfrm>
        </p:spPr>
        <p:txBody>
          <a:bodyPr>
            <a:normAutofit/>
          </a:bodyPr>
          <a:lstStyle/>
          <a:p>
            <a:r>
              <a:rPr lang="en-US" dirty="0">
                <a:latin typeface="Arial Narrow" panose="020B0606020202030204" pitchFamily="34" charset="0"/>
              </a:rPr>
              <a:t> </a:t>
            </a:r>
            <a:r>
              <a:rPr lang="en-US" b="1" i="1" u="sng" dirty="0">
                <a:solidFill>
                  <a:srgbClr val="00B0F0"/>
                </a:solidFill>
                <a:latin typeface="Arial Narrow" panose="020B0606020202030204" pitchFamily="34" charset="0"/>
              </a:rPr>
              <a:t>Is it Faith and Obedience or Faith without Obedience?</a:t>
            </a:r>
          </a:p>
        </p:txBody>
      </p:sp>
      <p:pic>
        <p:nvPicPr>
          <p:cNvPr id="5" name="Content Placeholder 4">
            <a:extLst>
              <a:ext uri="{FF2B5EF4-FFF2-40B4-BE49-F238E27FC236}">
                <a16:creationId xmlns:a16="http://schemas.microsoft.com/office/drawing/2014/main" id="{C51DCDD0-2BA9-4FDB-8681-877CEE899498}"/>
              </a:ext>
            </a:extLst>
          </p:cNvPr>
          <p:cNvPicPr>
            <a:picLocks noGrp="1" noChangeAspect="1"/>
          </p:cNvPicPr>
          <p:nvPr>
            <p:ph sz="half" idx="1"/>
          </p:nvPr>
        </p:nvPicPr>
        <p:blipFill>
          <a:blip r:embed="rId2"/>
          <a:stretch>
            <a:fillRect/>
          </a:stretch>
        </p:blipFill>
        <p:spPr>
          <a:xfrm>
            <a:off x="0" y="761999"/>
            <a:ext cx="6019800" cy="6095999"/>
          </a:xfrm>
          <a:prstGeom prst="rect">
            <a:avLst/>
          </a:prstGeom>
        </p:spPr>
      </p:pic>
      <p:sp>
        <p:nvSpPr>
          <p:cNvPr id="4" name="Content Placeholder 3">
            <a:extLst>
              <a:ext uri="{FF2B5EF4-FFF2-40B4-BE49-F238E27FC236}">
                <a16:creationId xmlns:a16="http://schemas.microsoft.com/office/drawing/2014/main" id="{E4C49C7C-2CE9-4072-A911-ACC367A595CD}"/>
              </a:ext>
            </a:extLst>
          </p:cNvPr>
          <p:cNvSpPr>
            <a:spLocks noGrp="1"/>
          </p:cNvSpPr>
          <p:nvPr>
            <p:ph sz="half" idx="2"/>
          </p:nvPr>
        </p:nvSpPr>
        <p:spPr>
          <a:xfrm>
            <a:off x="6019800" y="876300"/>
            <a:ext cx="6172200" cy="5981699"/>
          </a:xfrm>
        </p:spPr>
        <p:txBody>
          <a:bodyPr>
            <a:normAutofit/>
          </a:bodyPr>
          <a:lstStyle/>
          <a:p>
            <a:r>
              <a:rPr lang="en-US" dirty="0"/>
              <a:t>I hear people in Adventism all the time say, "All I have to do is accept Christ. He did it all and I just must accept that.</a:t>
            </a:r>
          </a:p>
          <a:p>
            <a:r>
              <a:rPr lang="en-US" dirty="0"/>
              <a:t>Is that all there is to the Christian life….just believe??</a:t>
            </a:r>
          </a:p>
          <a:p>
            <a:pPr marL="0" indent="0">
              <a:buNone/>
            </a:pPr>
            <a:r>
              <a:rPr lang="en-US" dirty="0"/>
              <a:t>“That in the ages to come he might shew the exceeding riches of his grace in his kindness toward us through Christ Jesus. For by grace are ye saved through faith; and that not of yourselves: it is the gift of God: Not of works, lest any man should boast.”  Ephesians 2:7-9</a:t>
            </a:r>
          </a:p>
        </p:txBody>
      </p:sp>
    </p:spTree>
    <p:extLst>
      <p:ext uri="{BB962C8B-B14F-4D97-AF65-F5344CB8AC3E}">
        <p14:creationId xmlns:p14="http://schemas.microsoft.com/office/powerpoint/2010/main" val="4144596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97F81-72F9-4D50-A13D-6C9A945A2295}"/>
              </a:ext>
            </a:extLst>
          </p:cNvPr>
          <p:cNvSpPr>
            <a:spLocks noGrp="1"/>
          </p:cNvSpPr>
          <p:nvPr>
            <p:ph type="title"/>
          </p:nvPr>
        </p:nvSpPr>
        <p:spPr>
          <a:xfrm>
            <a:off x="838200" y="1"/>
            <a:ext cx="10515600" cy="812799"/>
          </a:xfrm>
        </p:spPr>
        <p:txBody>
          <a:bodyPr/>
          <a:lstStyle/>
          <a:p>
            <a:r>
              <a:rPr lang="en-US" dirty="0"/>
              <a:t>                     </a:t>
            </a:r>
            <a:r>
              <a:rPr lang="en-US" b="1" i="1" u="sng" dirty="0">
                <a:solidFill>
                  <a:srgbClr val="00B0F0"/>
                </a:solidFill>
                <a:latin typeface="Algerian" panose="04020705040A02060702" pitchFamily="82" charset="0"/>
              </a:rPr>
              <a:t>Faith is all there is!!</a:t>
            </a:r>
          </a:p>
        </p:txBody>
      </p:sp>
      <p:sp>
        <p:nvSpPr>
          <p:cNvPr id="3" name="Content Placeholder 2">
            <a:extLst>
              <a:ext uri="{FF2B5EF4-FFF2-40B4-BE49-F238E27FC236}">
                <a16:creationId xmlns:a16="http://schemas.microsoft.com/office/drawing/2014/main" id="{68A48A8B-84FC-4286-8E9A-B3572AD899E9}"/>
              </a:ext>
            </a:extLst>
          </p:cNvPr>
          <p:cNvSpPr>
            <a:spLocks noGrp="1"/>
          </p:cNvSpPr>
          <p:nvPr>
            <p:ph sz="half" idx="1"/>
          </p:nvPr>
        </p:nvSpPr>
        <p:spPr>
          <a:xfrm>
            <a:off x="0" y="698500"/>
            <a:ext cx="6019800" cy="6159499"/>
          </a:xfrm>
        </p:spPr>
        <p:txBody>
          <a:bodyPr/>
          <a:lstStyle/>
          <a:p>
            <a:r>
              <a:rPr lang="en-US" dirty="0"/>
              <a:t>We love to quote Ephesians 2:7-9 and say it is all faith.  But, what does the next verse say?</a:t>
            </a:r>
          </a:p>
          <a:p>
            <a:r>
              <a:rPr lang="en-US" sz="3200" dirty="0"/>
              <a:t>“For by grace are ye saved through faith; and that not of yourselves: it is the gift of God: Not of works, lest any man should boast. For we are his workmanship, </a:t>
            </a:r>
            <a:r>
              <a:rPr lang="en-US" sz="3200" b="1" i="1" u="sng" dirty="0">
                <a:solidFill>
                  <a:srgbClr val="00B0F0"/>
                </a:solidFill>
              </a:rPr>
              <a:t>created in Christ Jesus unto good works, which God hath before ordained that we should walk in them.”</a:t>
            </a:r>
            <a:r>
              <a:rPr lang="en-US" sz="3200" dirty="0"/>
              <a:t>  Ephesians 2:8-10</a:t>
            </a:r>
          </a:p>
        </p:txBody>
      </p:sp>
      <p:pic>
        <p:nvPicPr>
          <p:cNvPr id="5" name="Content Placeholder 4">
            <a:extLst>
              <a:ext uri="{FF2B5EF4-FFF2-40B4-BE49-F238E27FC236}">
                <a16:creationId xmlns:a16="http://schemas.microsoft.com/office/drawing/2014/main" id="{196E9657-E71E-4C80-982C-C9B1D24D0279}"/>
              </a:ext>
            </a:extLst>
          </p:cNvPr>
          <p:cNvPicPr>
            <a:picLocks noGrp="1" noChangeAspect="1"/>
          </p:cNvPicPr>
          <p:nvPr>
            <p:ph sz="half" idx="2"/>
          </p:nvPr>
        </p:nvPicPr>
        <p:blipFill>
          <a:blip r:embed="rId2"/>
          <a:stretch>
            <a:fillRect/>
          </a:stretch>
        </p:blipFill>
        <p:spPr>
          <a:xfrm>
            <a:off x="6096000" y="698500"/>
            <a:ext cx="6096000" cy="6159499"/>
          </a:xfrm>
          <a:prstGeom prst="rect">
            <a:avLst/>
          </a:prstGeom>
        </p:spPr>
      </p:pic>
    </p:spTree>
    <p:extLst>
      <p:ext uri="{BB962C8B-B14F-4D97-AF65-F5344CB8AC3E}">
        <p14:creationId xmlns:p14="http://schemas.microsoft.com/office/powerpoint/2010/main" val="1286228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72F21-30D2-4BC5-B5A0-598FD7FAD45E}"/>
              </a:ext>
            </a:extLst>
          </p:cNvPr>
          <p:cNvSpPr>
            <a:spLocks noGrp="1"/>
          </p:cNvSpPr>
          <p:nvPr>
            <p:ph type="title"/>
          </p:nvPr>
        </p:nvSpPr>
        <p:spPr>
          <a:xfrm>
            <a:off x="838200" y="1"/>
            <a:ext cx="10515600" cy="838199"/>
          </a:xfrm>
        </p:spPr>
        <p:txBody>
          <a:bodyPr/>
          <a:lstStyle/>
          <a:p>
            <a:r>
              <a:rPr lang="en-US" dirty="0"/>
              <a:t>                      </a:t>
            </a:r>
            <a:r>
              <a:rPr lang="en-US" b="1" i="1" u="sng" dirty="0">
                <a:solidFill>
                  <a:srgbClr val="00B0F0"/>
                </a:solidFill>
              </a:rPr>
              <a:t>One Thing You Lack</a:t>
            </a:r>
          </a:p>
        </p:txBody>
      </p:sp>
      <p:pic>
        <p:nvPicPr>
          <p:cNvPr id="5" name="Content Placeholder 4">
            <a:extLst>
              <a:ext uri="{FF2B5EF4-FFF2-40B4-BE49-F238E27FC236}">
                <a16:creationId xmlns:a16="http://schemas.microsoft.com/office/drawing/2014/main" id="{41EC0064-B080-4ED2-92E9-88B57B5E70F7}"/>
              </a:ext>
            </a:extLst>
          </p:cNvPr>
          <p:cNvPicPr>
            <a:picLocks noGrp="1" noChangeAspect="1"/>
          </p:cNvPicPr>
          <p:nvPr>
            <p:ph sz="half" idx="1"/>
          </p:nvPr>
        </p:nvPicPr>
        <p:blipFill>
          <a:blip r:embed="rId2"/>
          <a:stretch>
            <a:fillRect/>
          </a:stretch>
        </p:blipFill>
        <p:spPr>
          <a:xfrm>
            <a:off x="0" y="749300"/>
            <a:ext cx="6096000" cy="6108699"/>
          </a:xfrm>
          <a:prstGeom prst="rect">
            <a:avLst/>
          </a:prstGeom>
        </p:spPr>
      </p:pic>
      <p:sp>
        <p:nvSpPr>
          <p:cNvPr id="4" name="Content Placeholder 3">
            <a:extLst>
              <a:ext uri="{FF2B5EF4-FFF2-40B4-BE49-F238E27FC236}">
                <a16:creationId xmlns:a16="http://schemas.microsoft.com/office/drawing/2014/main" id="{BC624DB4-328F-4F10-AE88-380F5BE52A7B}"/>
              </a:ext>
            </a:extLst>
          </p:cNvPr>
          <p:cNvSpPr>
            <a:spLocks noGrp="1"/>
          </p:cNvSpPr>
          <p:nvPr>
            <p:ph sz="half" idx="2"/>
          </p:nvPr>
        </p:nvSpPr>
        <p:spPr>
          <a:xfrm>
            <a:off x="6172200" y="749300"/>
            <a:ext cx="5181600" cy="6108699"/>
          </a:xfrm>
        </p:spPr>
        <p:txBody>
          <a:bodyPr>
            <a:normAutofit/>
          </a:bodyPr>
          <a:lstStyle/>
          <a:p>
            <a:r>
              <a:rPr lang="en-US" sz="3600" dirty="0"/>
              <a:t>“And, behold, one came and said unto him, Good Master, what good thing shall I do, that I may have eternal life? And he said unto him, Why callest thou me good? there is none good but one, that is, God: but if thou wilt enter into life, </a:t>
            </a:r>
            <a:r>
              <a:rPr lang="en-US" sz="3600" b="1" i="1" u="sng" dirty="0">
                <a:solidFill>
                  <a:srgbClr val="0070C0"/>
                </a:solidFill>
              </a:rPr>
              <a:t>keep the commandments.”  </a:t>
            </a:r>
            <a:r>
              <a:rPr lang="en-US" sz="3600" dirty="0"/>
              <a:t>Matthew 19:16,17</a:t>
            </a:r>
          </a:p>
        </p:txBody>
      </p:sp>
    </p:spTree>
    <p:extLst>
      <p:ext uri="{BB962C8B-B14F-4D97-AF65-F5344CB8AC3E}">
        <p14:creationId xmlns:p14="http://schemas.microsoft.com/office/powerpoint/2010/main" val="2735936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8B715-866D-4104-98D5-2FC389CA8F58}"/>
              </a:ext>
            </a:extLst>
          </p:cNvPr>
          <p:cNvSpPr>
            <a:spLocks noGrp="1"/>
          </p:cNvSpPr>
          <p:nvPr>
            <p:ph type="title"/>
          </p:nvPr>
        </p:nvSpPr>
        <p:spPr>
          <a:xfrm>
            <a:off x="6172200" y="365125"/>
            <a:ext cx="5181600" cy="1325563"/>
          </a:xfrm>
        </p:spPr>
        <p:txBody>
          <a:bodyPr/>
          <a:lstStyle/>
          <a:p>
            <a:endParaRPr lang="en-US" dirty="0"/>
          </a:p>
        </p:txBody>
      </p:sp>
      <p:pic>
        <p:nvPicPr>
          <p:cNvPr id="7" name="Content Placeholder 6">
            <a:extLst>
              <a:ext uri="{FF2B5EF4-FFF2-40B4-BE49-F238E27FC236}">
                <a16:creationId xmlns:a16="http://schemas.microsoft.com/office/drawing/2014/main" id="{9664B612-D00F-4A46-B018-0F795DC06126}"/>
              </a:ext>
            </a:extLst>
          </p:cNvPr>
          <p:cNvPicPr>
            <a:picLocks noGrp="1" noChangeAspect="1"/>
          </p:cNvPicPr>
          <p:nvPr>
            <p:ph sz="half" idx="2"/>
          </p:nvPr>
        </p:nvPicPr>
        <p:blipFill>
          <a:blip r:embed="rId2"/>
          <a:stretch>
            <a:fillRect/>
          </a:stretch>
        </p:blipFill>
        <p:spPr>
          <a:xfrm>
            <a:off x="6019800" y="0"/>
            <a:ext cx="6172200" cy="6857999"/>
          </a:xfrm>
          <a:prstGeom prst="rect">
            <a:avLst/>
          </a:prstGeom>
        </p:spPr>
      </p:pic>
      <p:sp>
        <p:nvSpPr>
          <p:cNvPr id="6" name="Content Placeholder 5">
            <a:extLst>
              <a:ext uri="{FF2B5EF4-FFF2-40B4-BE49-F238E27FC236}">
                <a16:creationId xmlns:a16="http://schemas.microsoft.com/office/drawing/2014/main" id="{9910EDF1-6A71-44BE-915E-87536BF0884F}"/>
              </a:ext>
            </a:extLst>
          </p:cNvPr>
          <p:cNvSpPr>
            <a:spLocks noGrp="1"/>
          </p:cNvSpPr>
          <p:nvPr>
            <p:ph sz="half" idx="1"/>
          </p:nvPr>
        </p:nvSpPr>
        <p:spPr>
          <a:xfrm>
            <a:off x="0" y="0"/>
            <a:ext cx="6172200" cy="6857999"/>
          </a:xfrm>
        </p:spPr>
        <p:txBody>
          <a:bodyPr>
            <a:normAutofit/>
          </a:bodyPr>
          <a:lstStyle/>
          <a:p>
            <a:r>
              <a:rPr lang="en-US" sz="3600" dirty="0"/>
              <a:t>Christ told the young man that if he wanted to be saved, he had to keep the commandments of God.  Christ went on to quote several of the 10 commandments that have to do with our duty to our fellow man.  The rich young ruler  declared that he had obeyed all of these commandments.  However, there was one thing missing!</a:t>
            </a:r>
          </a:p>
        </p:txBody>
      </p:sp>
    </p:spTree>
    <p:extLst>
      <p:ext uri="{BB962C8B-B14F-4D97-AF65-F5344CB8AC3E}">
        <p14:creationId xmlns:p14="http://schemas.microsoft.com/office/powerpoint/2010/main" val="1355739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36A38-9AAE-4D87-AE84-97363D6EEE3C}"/>
              </a:ext>
            </a:extLst>
          </p:cNvPr>
          <p:cNvSpPr>
            <a:spLocks noGrp="1"/>
          </p:cNvSpPr>
          <p:nvPr>
            <p:ph type="title"/>
          </p:nvPr>
        </p:nvSpPr>
        <p:spPr>
          <a:xfrm>
            <a:off x="838200" y="365125"/>
            <a:ext cx="5181600" cy="1325563"/>
          </a:xfrm>
        </p:spPr>
        <p:txBody>
          <a:bodyPr/>
          <a:lstStyle/>
          <a:p>
            <a:endParaRPr lang="en-US" dirty="0"/>
          </a:p>
        </p:txBody>
      </p:sp>
      <p:pic>
        <p:nvPicPr>
          <p:cNvPr id="5" name="Content Placeholder 4">
            <a:extLst>
              <a:ext uri="{FF2B5EF4-FFF2-40B4-BE49-F238E27FC236}">
                <a16:creationId xmlns:a16="http://schemas.microsoft.com/office/drawing/2014/main" id="{0A2E0571-39BE-42C7-8186-7CB8E4AD8B05}"/>
              </a:ext>
            </a:extLst>
          </p:cNvPr>
          <p:cNvPicPr>
            <a:picLocks noGrp="1" noChangeAspect="1"/>
          </p:cNvPicPr>
          <p:nvPr>
            <p:ph sz="half" idx="1"/>
          </p:nvPr>
        </p:nvPicPr>
        <p:blipFill>
          <a:blip r:embed="rId2"/>
          <a:stretch>
            <a:fillRect/>
          </a:stretch>
        </p:blipFill>
        <p:spPr>
          <a:xfrm>
            <a:off x="0" y="0"/>
            <a:ext cx="6426200" cy="6857999"/>
          </a:xfrm>
          <a:prstGeom prst="rect">
            <a:avLst/>
          </a:prstGeom>
        </p:spPr>
      </p:pic>
      <p:sp>
        <p:nvSpPr>
          <p:cNvPr id="4" name="Content Placeholder 3">
            <a:extLst>
              <a:ext uri="{FF2B5EF4-FFF2-40B4-BE49-F238E27FC236}">
                <a16:creationId xmlns:a16="http://schemas.microsoft.com/office/drawing/2014/main" id="{3BB5287C-A608-4E81-979E-240A5F57C88B}"/>
              </a:ext>
            </a:extLst>
          </p:cNvPr>
          <p:cNvSpPr>
            <a:spLocks noGrp="1"/>
          </p:cNvSpPr>
          <p:nvPr>
            <p:ph sz="half" idx="2"/>
          </p:nvPr>
        </p:nvSpPr>
        <p:spPr>
          <a:xfrm>
            <a:off x="6172200" y="0"/>
            <a:ext cx="6019800" cy="6857999"/>
          </a:xfrm>
        </p:spPr>
        <p:txBody>
          <a:bodyPr>
            <a:normAutofit/>
          </a:bodyPr>
          <a:lstStyle/>
          <a:p>
            <a:r>
              <a:rPr lang="en-US" sz="4000" dirty="0"/>
              <a:t>“The young man saith unto him, All these things have I kept from my youth up: what lack I yet? Jesus said unto him, If thou wilt be perfect, go and sell that thou hast, and give to the poor, and thou shalt have treasure in heaven: and come and follow me.”  Matthew 19:20,21</a:t>
            </a:r>
          </a:p>
        </p:txBody>
      </p:sp>
    </p:spTree>
    <p:extLst>
      <p:ext uri="{BB962C8B-B14F-4D97-AF65-F5344CB8AC3E}">
        <p14:creationId xmlns:p14="http://schemas.microsoft.com/office/powerpoint/2010/main" val="179374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E44F3-264B-406D-90F8-6465C245A46C}"/>
              </a:ext>
            </a:extLst>
          </p:cNvPr>
          <p:cNvSpPr>
            <a:spLocks noGrp="1"/>
          </p:cNvSpPr>
          <p:nvPr>
            <p:ph type="title"/>
          </p:nvPr>
        </p:nvSpPr>
        <p:spPr>
          <a:xfrm>
            <a:off x="838200" y="1"/>
            <a:ext cx="10515600" cy="850899"/>
          </a:xfrm>
        </p:spPr>
        <p:txBody>
          <a:bodyPr/>
          <a:lstStyle/>
          <a:p>
            <a:r>
              <a:rPr lang="en-US" dirty="0"/>
              <a:t>                    </a:t>
            </a:r>
            <a:r>
              <a:rPr lang="en-US" b="1" i="1" u="sng" dirty="0">
                <a:solidFill>
                  <a:srgbClr val="0070C0"/>
                </a:solidFill>
                <a:latin typeface="Algerian" panose="04020705040A02060702" pitchFamily="82" charset="0"/>
              </a:rPr>
              <a:t>The Story Unfolds</a:t>
            </a:r>
          </a:p>
        </p:txBody>
      </p:sp>
      <p:sp>
        <p:nvSpPr>
          <p:cNvPr id="3" name="Content Placeholder 2">
            <a:extLst>
              <a:ext uri="{FF2B5EF4-FFF2-40B4-BE49-F238E27FC236}">
                <a16:creationId xmlns:a16="http://schemas.microsoft.com/office/drawing/2014/main" id="{B2A5BB50-ADA9-4CD8-BBA3-CBD62575CA10}"/>
              </a:ext>
            </a:extLst>
          </p:cNvPr>
          <p:cNvSpPr>
            <a:spLocks noGrp="1"/>
          </p:cNvSpPr>
          <p:nvPr>
            <p:ph sz="half" idx="1"/>
          </p:nvPr>
        </p:nvSpPr>
        <p:spPr>
          <a:xfrm>
            <a:off x="0" y="711200"/>
            <a:ext cx="6172200" cy="6146799"/>
          </a:xfrm>
        </p:spPr>
        <p:txBody>
          <a:bodyPr>
            <a:normAutofit lnSpcReduction="10000"/>
          </a:bodyPr>
          <a:lstStyle/>
          <a:p>
            <a:r>
              <a:rPr lang="en-US" dirty="0"/>
              <a:t>The first four commandments point to our love for God supremely. What the rich young ruler loved more than God was his wealth.  In order for him to be a follower of Jesus, he would have to give up his wealth otherwise the love of riches would over balance his love for Christ! “Christ read the ruler's heart. Only one thing he lacked, but that was a vital principle. He needed the love of God in the soul. This lack, unless supplied, would prove fatal to him; his whole nature would become corrupted. By indulgence, selfishness would strengthen. That he might receive the love of God, his supreme love of self must be surrendered.”  DA, pg. 519 </a:t>
            </a:r>
          </a:p>
        </p:txBody>
      </p:sp>
      <p:pic>
        <p:nvPicPr>
          <p:cNvPr id="7" name="Content Placeholder 6">
            <a:extLst>
              <a:ext uri="{FF2B5EF4-FFF2-40B4-BE49-F238E27FC236}">
                <a16:creationId xmlns:a16="http://schemas.microsoft.com/office/drawing/2014/main" id="{FA49C3C3-89B6-4FA3-8C30-20BC3033708B}"/>
              </a:ext>
            </a:extLst>
          </p:cNvPr>
          <p:cNvPicPr>
            <a:picLocks noGrp="1" noChangeAspect="1"/>
          </p:cNvPicPr>
          <p:nvPr>
            <p:ph sz="half" idx="2"/>
          </p:nvPr>
        </p:nvPicPr>
        <p:blipFill>
          <a:blip r:embed="rId2"/>
          <a:stretch>
            <a:fillRect/>
          </a:stretch>
        </p:blipFill>
        <p:spPr>
          <a:xfrm>
            <a:off x="6096000" y="711199"/>
            <a:ext cx="6096000" cy="6146799"/>
          </a:xfrm>
          <a:prstGeom prst="rect">
            <a:avLst/>
          </a:prstGeom>
        </p:spPr>
      </p:pic>
    </p:spTree>
    <p:extLst>
      <p:ext uri="{BB962C8B-B14F-4D97-AF65-F5344CB8AC3E}">
        <p14:creationId xmlns:p14="http://schemas.microsoft.com/office/powerpoint/2010/main" val="3898845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12664-B307-4CA1-B96C-60A01BF9456E}"/>
              </a:ext>
            </a:extLst>
          </p:cNvPr>
          <p:cNvSpPr>
            <a:spLocks noGrp="1"/>
          </p:cNvSpPr>
          <p:nvPr>
            <p:ph type="title"/>
          </p:nvPr>
        </p:nvSpPr>
        <p:spPr>
          <a:xfrm>
            <a:off x="838200" y="1"/>
            <a:ext cx="10515600" cy="673099"/>
          </a:xfrm>
        </p:spPr>
        <p:txBody>
          <a:bodyPr>
            <a:normAutofit fontScale="90000"/>
          </a:bodyPr>
          <a:lstStyle/>
          <a:p>
            <a:r>
              <a:rPr lang="en-US" dirty="0"/>
              <a:t>                 </a:t>
            </a:r>
            <a:r>
              <a:rPr lang="en-US" b="1" i="1" u="sng" dirty="0">
                <a:solidFill>
                  <a:srgbClr val="0070C0"/>
                </a:solidFill>
              </a:rPr>
              <a:t>What Answer will we Give?</a:t>
            </a:r>
          </a:p>
        </p:txBody>
      </p:sp>
      <p:sp>
        <p:nvSpPr>
          <p:cNvPr id="3" name="Content Placeholder 2">
            <a:extLst>
              <a:ext uri="{FF2B5EF4-FFF2-40B4-BE49-F238E27FC236}">
                <a16:creationId xmlns:a16="http://schemas.microsoft.com/office/drawing/2014/main" id="{AD39E274-926E-4C21-8244-73958DDB6134}"/>
              </a:ext>
            </a:extLst>
          </p:cNvPr>
          <p:cNvSpPr>
            <a:spLocks noGrp="1"/>
          </p:cNvSpPr>
          <p:nvPr>
            <p:ph idx="1"/>
          </p:nvPr>
        </p:nvSpPr>
        <p:spPr>
          <a:xfrm>
            <a:off x="0" y="584200"/>
            <a:ext cx="12192000" cy="6273799"/>
          </a:xfrm>
        </p:spPr>
        <p:txBody>
          <a:bodyPr>
            <a:normAutofit/>
          </a:bodyPr>
          <a:lstStyle/>
          <a:p>
            <a:r>
              <a:rPr lang="en-US" dirty="0"/>
              <a:t>“Christ gave this man a test. He called upon him to choose between the heavenly treasure and worldly greatness. The heavenly treasure was assured him if he would follow Christ. But self must yield; his will must be given into Christ's control. The very holiness of God was offered to the young ruler. He had the privilege of becoming a son of God, and a coheir with Christ to the heavenly treasure. But he must take up the cross, and follow the Savior in the path of self-denial. Christ's words were verily to the ruler the invitation, “Choose you this day whom ye will serve.” Joshua 24:15. The choice was left with him. Jesus was yearning for his conversion. </a:t>
            </a:r>
            <a:r>
              <a:rPr lang="en-US" b="1" i="1" u="sng" dirty="0">
                <a:solidFill>
                  <a:srgbClr val="0070C0"/>
                </a:solidFill>
              </a:rPr>
              <a:t>He had shown him the plague spot in his character, and with what deep interest He watched the issue as the young man weighed the question! If he decided to follow Christ, he must obey His words in everything. He must turn from his ambitious projects. With what earnest, anxious longing, what soul hunger, did the Savior look at the young man, hoping that he would yield to the invitation of the Spirit of God!”</a:t>
            </a:r>
            <a:r>
              <a:rPr lang="en-US" dirty="0"/>
              <a:t>  Desire of Ages, pgs. 519,520 </a:t>
            </a:r>
          </a:p>
        </p:txBody>
      </p:sp>
    </p:spTree>
    <p:extLst>
      <p:ext uri="{BB962C8B-B14F-4D97-AF65-F5344CB8AC3E}">
        <p14:creationId xmlns:p14="http://schemas.microsoft.com/office/powerpoint/2010/main" val="3955085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14FCD-21C4-4E8C-965C-554486B2E1FC}"/>
              </a:ext>
            </a:extLst>
          </p:cNvPr>
          <p:cNvSpPr>
            <a:spLocks noGrp="1"/>
          </p:cNvSpPr>
          <p:nvPr>
            <p:ph type="title"/>
          </p:nvPr>
        </p:nvSpPr>
        <p:spPr>
          <a:xfrm>
            <a:off x="838200" y="-45720"/>
            <a:ext cx="10515600" cy="45719"/>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C6324A64-1989-4A66-9323-6A78EF3BDFCA}"/>
              </a:ext>
            </a:extLst>
          </p:cNvPr>
          <p:cNvPicPr>
            <a:picLocks noGrp="1" noChangeAspect="1"/>
          </p:cNvPicPr>
          <p:nvPr>
            <p:ph sz="half" idx="1"/>
          </p:nvPr>
        </p:nvPicPr>
        <p:blipFill>
          <a:blip r:embed="rId2"/>
          <a:stretch>
            <a:fillRect/>
          </a:stretch>
        </p:blipFill>
        <p:spPr>
          <a:xfrm>
            <a:off x="0" y="0"/>
            <a:ext cx="6134100" cy="6858000"/>
          </a:xfrm>
          <a:prstGeom prst="rect">
            <a:avLst/>
          </a:prstGeom>
        </p:spPr>
      </p:pic>
      <p:sp>
        <p:nvSpPr>
          <p:cNvPr id="4" name="Content Placeholder 3">
            <a:extLst>
              <a:ext uri="{FF2B5EF4-FFF2-40B4-BE49-F238E27FC236}">
                <a16:creationId xmlns:a16="http://schemas.microsoft.com/office/drawing/2014/main" id="{91726457-7B4F-41A9-92F9-1644E9A8249C}"/>
              </a:ext>
            </a:extLst>
          </p:cNvPr>
          <p:cNvSpPr>
            <a:spLocks noGrp="1"/>
          </p:cNvSpPr>
          <p:nvPr>
            <p:ph sz="half" idx="2"/>
          </p:nvPr>
        </p:nvSpPr>
        <p:spPr>
          <a:xfrm>
            <a:off x="6172200" y="45720"/>
            <a:ext cx="6019800" cy="6812280"/>
          </a:xfrm>
        </p:spPr>
        <p:txBody>
          <a:bodyPr>
            <a:noAutofit/>
          </a:bodyPr>
          <a:lstStyle/>
          <a:p>
            <a:r>
              <a:rPr lang="en-US" sz="3600" dirty="0"/>
              <a:t>“But when the young man heard that saying, he went away sorrowful: for he had great possessions. Then said Jesus unto his disciples, Verily I say unto you, That a rich man shall hardly enter into the kingdom of heaven. And again I say unto you, It is easier for a camel to go through the eye of a needle, than for a rich man to enter into the kingdom of God.”  Matthew 19:22-24</a:t>
            </a:r>
          </a:p>
        </p:txBody>
      </p:sp>
    </p:spTree>
    <p:extLst>
      <p:ext uri="{BB962C8B-B14F-4D97-AF65-F5344CB8AC3E}">
        <p14:creationId xmlns:p14="http://schemas.microsoft.com/office/powerpoint/2010/main" val="27762576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1957</Words>
  <Application>Microsoft Office PowerPoint</Application>
  <PresentationFormat>Widescreen</PresentationFormat>
  <Paragraphs>33</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Algerian</vt:lpstr>
      <vt:lpstr>Arial</vt:lpstr>
      <vt:lpstr>Arial Narrow</vt:lpstr>
      <vt:lpstr>Calibri</vt:lpstr>
      <vt:lpstr>Calibri Light</vt:lpstr>
      <vt:lpstr>Office Theme</vt:lpstr>
      <vt:lpstr>Jesus Life,pt.34 Faith or Obedience?</vt:lpstr>
      <vt:lpstr> Is it Faith and Obedience or Faith without Obedience?</vt:lpstr>
      <vt:lpstr>                     Faith is all there is!!</vt:lpstr>
      <vt:lpstr>                      One Thing You Lack</vt:lpstr>
      <vt:lpstr>PowerPoint Presentation</vt:lpstr>
      <vt:lpstr>PowerPoint Presentation</vt:lpstr>
      <vt:lpstr>                    The Story Unfolds</vt:lpstr>
      <vt:lpstr>                 What Answer will we Give?</vt:lpstr>
      <vt:lpstr>PowerPoint Presentation</vt:lpstr>
      <vt:lpstr>                         More Than just Believe!</vt:lpstr>
      <vt:lpstr>PowerPoint Presentation</vt:lpstr>
      <vt:lpstr>                      One Other Story</vt:lpstr>
      <vt:lpstr>                   Who is My Neighbor?</vt:lpstr>
      <vt:lpstr>PowerPoint Presentation</vt:lpstr>
      <vt:lpstr>                   One Would Reach Out!!</vt:lpstr>
      <vt:lpstr>                 Couldn’t Even Say 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Life,pt.34 Faith or Obedience?</dc:title>
  <dc:creator>Patron</dc:creator>
  <cp:lastModifiedBy>Patron</cp:lastModifiedBy>
  <cp:revision>11</cp:revision>
  <dcterms:created xsi:type="dcterms:W3CDTF">2023-07-26T19:54:37Z</dcterms:created>
  <dcterms:modified xsi:type="dcterms:W3CDTF">2023-07-28T19:10:20Z</dcterms:modified>
</cp:coreProperties>
</file>