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39" d="100"/>
          <a:sy n="39" d="100"/>
        </p:scale>
        <p:origin x="4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5D2C-CCD6-4ED3-97B6-E3F8BBB05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97415-0C11-4129-9404-5F4EE474A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068E90-1847-49CC-9848-AC18643F34E0}"/>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5" name="Footer Placeholder 4">
            <a:extLst>
              <a:ext uri="{FF2B5EF4-FFF2-40B4-BE49-F238E27FC236}">
                <a16:creationId xmlns:a16="http://schemas.microsoft.com/office/drawing/2014/main" id="{5BAC9C1F-E697-4F0E-A0ED-35FBCD8CA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8AA8A-7A94-45AB-9E96-E447205637A7}"/>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298897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03DB-CAF0-4587-B35F-3F8088B52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38ECB-74F2-4786-A951-99EAC8C750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DBBCF-B5E5-47FB-82A5-E79788D4F39B}"/>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5" name="Footer Placeholder 4">
            <a:extLst>
              <a:ext uri="{FF2B5EF4-FFF2-40B4-BE49-F238E27FC236}">
                <a16:creationId xmlns:a16="http://schemas.microsoft.com/office/drawing/2014/main" id="{2276675E-D7CD-4CA5-BA88-E11422B9E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60BB6-DD48-4A05-945E-3FCB5E2017C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4207569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7E426-16BC-4498-9628-BF35CBB51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B2947-ABA6-45A9-AFA3-B58A0A68A7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33C0C-E65B-4A76-B20A-E2394DC1AFC2}"/>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5" name="Footer Placeholder 4">
            <a:extLst>
              <a:ext uri="{FF2B5EF4-FFF2-40B4-BE49-F238E27FC236}">
                <a16:creationId xmlns:a16="http://schemas.microsoft.com/office/drawing/2014/main" id="{FA34742F-E3D8-4274-9D70-4E24F97C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B2CFF-C8CF-403E-8641-520250A020AF}"/>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5403296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F22C-470D-4808-A786-6FC58FB63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C5342-3E1F-4D15-B53C-5218521C10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A6281-DCB2-4423-8219-26759CB53446}"/>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5" name="Footer Placeholder 4">
            <a:extLst>
              <a:ext uri="{FF2B5EF4-FFF2-40B4-BE49-F238E27FC236}">
                <a16:creationId xmlns:a16="http://schemas.microsoft.com/office/drawing/2014/main" id="{99BFE3E9-66C3-4524-ACD7-52ADBB8DB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72E22-FB5D-49EC-AE62-7DEDA23D671A}"/>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31929386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DE9D-157D-4A06-8FE9-8F12858DF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1AC39-5E51-4390-BB89-6788B3D88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FFEED0-167F-46CA-A768-60F05CEDB210}"/>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5" name="Footer Placeholder 4">
            <a:extLst>
              <a:ext uri="{FF2B5EF4-FFF2-40B4-BE49-F238E27FC236}">
                <a16:creationId xmlns:a16="http://schemas.microsoft.com/office/drawing/2014/main" id="{D16A3CD4-C29E-421F-9F28-EA764FACE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03FB7-96D2-4FCD-936E-8BED7D2979C6}"/>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2584337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60DB-7B57-4D50-8F17-D30BE7E2E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F3A57-1177-4653-98A8-887074C549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8AACD-F159-433F-8923-6A74AC808C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BF4BD-C159-4BE8-9F46-BCAEADF77458}"/>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6" name="Footer Placeholder 5">
            <a:extLst>
              <a:ext uri="{FF2B5EF4-FFF2-40B4-BE49-F238E27FC236}">
                <a16:creationId xmlns:a16="http://schemas.microsoft.com/office/drawing/2014/main" id="{61B1CB2D-6998-4CB1-9ECF-855766A40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6E07A-04DF-457E-A99E-DE29D5AA6CC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50286575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D75E-9434-4E27-A72F-4859321538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4F09EC-E4A7-483B-9A6E-064F29971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1C8D68-6113-490C-B541-3AB2BFC8F7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D89139-D65C-4ACD-A51E-54C857F66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1553B1-B1A0-4EDB-9FAC-E9FC83E12F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84247-93D0-4534-A038-21D0EFF52B4B}"/>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8" name="Footer Placeholder 7">
            <a:extLst>
              <a:ext uri="{FF2B5EF4-FFF2-40B4-BE49-F238E27FC236}">
                <a16:creationId xmlns:a16="http://schemas.microsoft.com/office/drawing/2014/main" id="{2EC47B09-0CC5-429F-94ED-EE6E8F1C8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7897C-7B58-4892-BF7B-4AF127669F4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870314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88CE-6585-46B6-9B52-F0FDD6745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2FC08D-4A7D-4D6C-BC0E-C3A523199278}"/>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4" name="Footer Placeholder 3">
            <a:extLst>
              <a:ext uri="{FF2B5EF4-FFF2-40B4-BE49-F238E27FC236}">
                <a16:creationId xmlns:a16="http://schemas.microsoft.com/office/drawing/2014/main" id="{57F8124E-6205-4CF6-80EA-7BEE3B0EA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DB0CD9-1D61-4FA0-BCFE-847C16192DF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9734600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1133-61D0-4F35-9F65-985AC9F1633C}"/>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3" name="Footer Placeholder 2">
            <a:extLst>
              <a:ext uri="{FF2B5EF4-FFF2-40B4-BE49-F238E27FC236}">
                <a16:creationId xmlns:a16="http://schemas.microsoft.com/office/drawing/2014/main" id="{A49958D0-331A-47E2-9BDF-B232F467E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760E8-1F02-4A08-B7A9-0B3B676B866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702890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189E-6E82-4C54-BFCE-B24053D14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3E1D8-D90A-4FF9-92F7-332EA585D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B89C1-9845-488F-A97B-FFF090819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AAEDC9-12CC-41DA-B59A-4AE91FDB5CBB}"/>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6" name="Footer Placeholder 5">
            <a:extLst>
              <a:ext uri="{FF2B5EF4-FFF2-40B4-BE49-F238E27FC236}">
                <a16:creationId xmlns:a16="http://schemas.microsoft.com/office/drawing/2014/main" id="{AAE8E236-79D9-4C33-868D-707902F63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D29D3-FEE6-4E83-B10F-318ECE412B31}"/>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41296152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C83D-1406-4637-9E6E-DFEB53DD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873E1-E1D7-4CE8-A3C7-4828E6729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3639B-E437-407D-9E06-C6553E5A2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8659B-5619-41BB-B9FC-971573E0D512}"/>
              </a:ext>
            </a:extLst>
          </p:cNvPr>
          <p:cNvSpPr>
            <a:spLocks noGrp="1"/>
          </p:cNvSpPr>
          <p:nvPr>
            <p:ph type="dt" sz="half" idx="10"/>
          </p:nvPr>
        </p:nvSpPr>
        <p:spPr/>
        <p:txBody>
          <a:bodyPr/>
          <a:lstStyle/>
          <a:p>
            <a:fld id="{182EBDE2-A815-46DB-8A79-8F6CE7F51154}" type="datetimeFigureOut">
              <a:rPr lang="en-US" smtClean="0"/>
              <a:t>2/19/2018</a:t>
            </a:fld>
            <a:endParaRPr lang="en-US"/>
          </a:p>
        </p:txBody>
      </p:sp>
      <p:sp>
        <p:nvSpPr>
          <p:cNvPr id="6" name="Footer Placeholder 5">
            <a:extLst>
              <a:ext uri="{FF2B5EF4-FFF2-40B4-BE49-F238E27FC236}">
                <a16:creationId xmlns:a16="http://schemas.microsoft.com/office/drawing/2014/main" id="{9B3EA75D-583D-4313-945A-AEACD3C8D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D0DB1-540A-44A5-B7B8-B589A525C50C}"/>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2129056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52BE6-CA59-4B3A-9A60-444558A35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D335A-34FF-43CE-8F72-A1CA31C7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87AED-691D-4B1D-A657-B75BEAEEA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EBDE2-A815-46DB-8A79-8F6CE7F51154}" type="datetimeFigureOut">
              <a:rPr lang="en-US" smtClean="0"/>
              <a:t>2/19/2018</a:t>
            </a:fld>
            <a:endParaRPr lang="en-US"/>
          </a:p>
        </p:txBody>
      </p:sp>
      <p:sp>
        <p:nvSpPr>
          <p:cNvPr id="5" name="Footer Placeholder 4">
            <a:extLst>
              <a:ext uri="{FF2B5EF4-FFF2-40B4-BE49-F238E27FC236}">
                <a16:creationId xmlns:a16="http://schemas.microsoft.com/office/drawing/2014/main" id="{59CC0CF6-F049-4E82-BF6F-E7171021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A7448-FA9C-41F2-AF87-5FA8952C5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9884-D07B-48DD-8BCD-3B3952CB6666}" type="slidenum">
              <a:rPr lang="en-US" smtClean="0"/>
              <a:t>‹#›</a:t>
            </a:fld>
            <a:endParaRPr lang="en-US"/>
          </a:p>
        </p:txBody>
      </p:sp>
    </p:spTree>
    <p:extLst>
      <p:ext uri="{BB962C8B-B14F-4D97-AF65-F5344CB8AC3E}">
        <p14:creationId xmlns:p14="http://schemas.microsoft.com/office/powerpoint/2010/main" val="202591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9b">
            <a:hlinkClick r:id="" action="ppaction://media"/>
            <a:extLst>
              <a:ext uri="{FF2B5EF4-FFF2-40B4-BE49-F238E27FC236}">
                <a16:creationId xmlns:a16="http://schemas.microsoft.com/office/drawing/2014/main" id="{63B9B886-CE29-4CC0-AEF4-C59E8C648D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70241" y="3007822"/>
            <a:ext cx="609600" cy="609600"/>
          </a:xfrm>
          <a:prstGeom prst="rect">
            <a:avLst/>
          </a:prstGeom>
        </p:spPr>
      </p:pic>
      <p:pic>
        <p:nvPicPr>
          <p:cNvPr id="6" name="Picture 5">
            <a:extLst>
              <a:ext uri="{FF2B5EF4-FFF2-40B4-BE49-F238E27FC236}">
                <a16:creationId xmlns:a16="http://schemas.microsoft.com/office/drawing/2014/main" id="{31986045-2FCA-4952-857C-210B97320CDE}"/>
              </a:ext>
            </a:extLst>
          </p:cNvPr>
          <p:cNvPicPr>
            <a:picLocks noChangeAspect="1"/>
          </p:cNvPicPr>
          <p:nvPr/>
        </p:nvPicPr>
        <p:blipFill>
          <a:blip r:embed="rId5"/>
          <a:stretch>
            <a:fillRect/>
          </a:stretch>
        </p:blipFill>
        <p:spPr>
          <a:xfrm>
            <a:off x="722799" y="0"/>
            <a:ext cx="4979614" cy="6858000"/>
          </a:xfrm>
          <a:prstGeom prst="rect">
            <a:avLst/>
          </a:prstGeom>
        </p:spPr>
      </p:pic>
      <p:pic>
        <p:nvPicPr>
          <p:cNvPr id="7" name="Picture 6">
            <a:extLst>
              <a:ext uri="{FF2B5EF4-FFF2-40B4-BE49-F238E27FC236}">
                <a16:creationId xmlns:a16="http://schemas.microsoft.com/office/drawing/2014/main" id="{5081A2E1-570C-466F-92CA-7AF188491EE0}"/>
              </a:ext>
            </a:extLst>
          </p:cNvPr>
          <p:cNvPicPr>
            <a:picLocks noChangeAspect="1"/>
          </p:cNvPicPr>
          <p:nvPr/>
        </p:nvPicPr>
        <p:blipFill>
          <a:blip r:embed="rId6"/>
          <a:stretch>
            <a:fillRect/>
          </a:stretch>
        </p:blipFill>
        <p:spPr>
          <a:xfrm>
            <a:off x="6679603" y="0"/>
            <a:ext cx="4622059" cy="6858000"/>
          </a:xfrm>
          <a:prstGeom prst="rect">
            <a:avLst/>
          </a:prstGeom>
        </p:spPr>
      </p:pic>
    </p:spTree>
    <p:extLst>
      <p:ext uri="{BB962C8B-B14F-4D97-AF65-F5344CB8AC3E}">
        <p14:creationId xmlns:p14="http://schemas.microsoft.com/office/powerpoint/2010/main" val="39510699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848"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D5A3E-86D2-442E-8309-D24F0166D024}"/>
              </a:ext>
            </a:extLst>
          </p:cNvPr>
          <p:cNvPicPr>
            <a:picLocks noChangeAspect="1"/>
          </p:cNvPicPr>
          <p:nvPr/>
        </p:nvPicPr>
        <p:blipFill>
          <a:blip r:embed="rId2"/>
          <a:stretch>
            <a:fillRect/>
          </a:stretch>
        </p:blipFill>
        <p:spPr>
          <a:xfrm>
            <a:off x="0" y="1"/>
            <a:ext cx="12191999" cy="6858000"/>
          </a:xfrm>
          <a:prstGeom prst="rect">
            <a:avLst/>
          </a:prstGeom>
        </p:spPr>
      </p:pic>
      <p:sp>
        <p:nvSpPr>
          <p:cNvPr id="3" name="TextBox 2">
            <a:extLst>
              <a:ext uri="{FF2B5EF4-FFF2-40B4-BE49-F238E27FC236}">
                <a16:creationId xmlns:a16="http://schemas.microsoft.com/office/drawing/2014/main" id="{AA84BBE9-78ED-4632-8554-9F0250C1D597}"/>
              </a:ext>
            </a:extLst>
          </p:cNvPr>
          <p:cNvSpPr txBox="1"/>
          <p:nvPr/>
        </p:nvSpPr>
        <p:spPr>
          <a:xfrm>
            <a:off x="2516525" y="686944"/>
            <a:ext cx="7291996" cy="584775"/>
          </a:xfrm>
          <a:prstGeom prst="rect">
            <a:avLst/>
          </a:prstGeom>
          <a:noFill/>
        </p:spPr>
        <p:txBody>
          <a:bodyPr wrap="none" rtlCol="0">
            <a:spAutoFit/>
          </a:bodyPr>
          <a:lstStyle/>
          <a:p>
            <a:r>
              <a:rPr lang="en-US" sz="3200" dirty="0">
                <a:solidFill>
                  <a:srgbClr val="C00000"/>
                </a:solidFill>
              </a:rPr>
              <a:t>Catholic invaders thwarted by God’s grace!</a:t>
            </a:r>
          </a:p>
        </p:txBody>
      </p:sp>
    </p:spTree>
    <p:extLst>
      <p:ext uri="{BB962C8B-B14F-4D97-AF65-F5344CB8AC3E}">
        <p14:creationId xmlns:p14="http://schemas.microsoft.com/office/powerpoint/2010/main" val="41347122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riding on the back of a car&#10;&#10;Description generated with high confidence">
            <a:extLst>
              <a:ext uri="{FF2B5EF4-FFF2-40B4-BE49-F238E27FC236}">
                <a16:creationId xmlns:a16="http://schemas.microsoft.com/office/drawing/2014/main" id="{9AE5FC34-AA0A-4B62-8BFF-20AAB7A933EF}"/>
              </a:ext>
            </a:extLst>
          </p:cNvPr>
          <p:cNvPicPr>
            <a:picLocks noChangeAspect="1"/>
          </p:cNvPicPr>
          <p:nvPr/>
        </p:nvPicPr>
        <p:blipFill rotWithShape="1">
          <a:blip r:embed="rId2"/>
          <a:srcRect t="10555" b="17098"/>
          <a:stretch/>
        </p:blipFill>
        <p:spPr>
          <a:xfrm>
            <a:off x="20" y="10"/>
            <a:ext cx="12191980" cy="6857990"/>
          </a:xfrm>
          <a:prstGeom prst="rect">
            <a:avLst/>
          </a:prstGeom>
        </p:spPr>
      </p:pic>
    </p:spTree>
    <p:extLst>
      <p:ext uri="{BB962C8B-B14F-4D97-AF65-F5344CB8AC3E}">
        <p14:creationId xmlns:p14="http://schemas.microsoft.com/office/powerpoint/2010/main" val="1853381860"/>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BE67A-C7D3-4B65-B281-241620CF2D8B}"/>
              </a:ext>
            </a:extLst>
          </p:cNvPr>
          <p:cNvPicPr>
            <a:picLocks noChangeAspect="1"/>
          </p:cNvPicPr>
          <p:nvPr/>
        </p:nvPicPr>
        <p:blipFill>
          <a:blip r:embed="rId2"/>
          <a:stretch>
            <a:fillRect/>
          </a:stretch>
        </p:blipFill>
        <p:spPr>
          <a:xfrm>
            <a:off x="943130" y="0"/>
            <a:ext cx="10305738" cy="6858000"/>
          </a:xfrm>
          <a:prstGeom prst="rect">
            <a:avLst/>
          </a:prstGeom>
        </p:spPr>
      </p:pic>
    </p:spTree>
    <p:extLst>
      <p:ext uri="{BB962C8B-B14F-4D97-AF65-F5344CB8AC3E}">
        <p14:creationId xmlns:p14="http://schemas.microsoft.com/office/powerpoint/2010/main" val="247208162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80A7B7-6DFE-4667-9A5B-B8FD8B9FD3DC}"/>
              </a:ext>
            </a:extLst>
          </p:cNvPr>
          <p:cNvPicPr>
            <a:picLocks noChangeAspect="1"/>
          </p:cNvPicPr>
          <p:nvPr/>
        </p:nvPicPr>
        <p:blipFill>
          <a:blip r:embed="rId2"/>
          <a:stretch>
            <a:fillRect/>
          </a:stretch>
        </p:blipFill>
        <p:spPr>
          <a:xfrm>
            <a:off x="0" y="0"/>
            <a:ext cx="3181350" cy="2381250"/>
          </a:xfrm>
          <a:prstGeom prst="rect">
            <a:avLst/>
          </a:prstGeom>
        </p:spPr>
      </p:pic>
      <p:sp>
        <p:nvSpPr>
          <p:cNvPr id="3" name="TextBox 2">
            <a:extLst>
              <a:ext uri="{FF2B5EF4-FFF2-40B4-BE49-F238E27FC236}">
                <a16:creationId xmlns:a16="http://schemas.microsoft.com/office/drawing/2014/main" id="{74FA4ACB-2547-421D-9E19-AA7B34FAEE2E}"/>
              </a:ext>
            </a:extLst>
          </p:cNvPr>
          <p:cNvSpPr txBox="1"/>
          <p:nvPr/>
        </p:nvSpPr>
        <p:spPr>
          <a:xfrm>
            <a:off x="-104242" y="2452228"/>
            <a:ext cx="3389833" cy="523220"/>
          </a:xfrm>
          <a:prstGeom prst="rect">
            <a:avLst/>
          </a:prstGeom>
          <a:noFill/>
        </p:spPr>
        <p:txBody>
          <a:bodyPr wrap="square" rtlCol="0">
            <a:spAutoFit/>
          </a:bodyPr>
          <a:lstStyle/>
          <a:p>
            <a:pPr algn="ctr"/>
            <a:r>
              <a:rPr lang="en-US" sz="2800" dirty="0"/>
              <a:t>Andrew Jackson</a:t>
            </a:r>
          </a:p>
        </p:txBody>
      </p:sp>
      <p:pic>
        <p:nvPicPr>
          <p:cNvPr id="4" name="Picture 3">
            <a:extLst>
              <a:ext uri="{FF2B5EF4-FFF2-40B4-BE49-F238E27FC236}">
                <a16:creationId xmlns:a16="http://schemas.microsoft.com/office/drawing/2014/main" id="{F7CDDA70-637F-46D7-906D-9AD2C8F9A36C}"/>
              </a:ext>
            </a:extLst>
          </p:cNvPr>
          <p:cNvPicPr>
            <a:picLocks noChangeAspect="1"/>
          </p:cNvPicPr>
          <p:nvPr/>
        </p:nvPicPr>
        <p:blipFill rotWithShape="1">
          <a:blip r:embed="rId3"/>
          <a:srcRect t="17026" b="30196"/>
          <a:stretch/>
        </p:blipFill>
        <p:spPr>
          <a:xfrm>
            <a:off x="3181350" y="5218"/>
            <a:ext cx="3380625" cy="2376032"/>
          </a:xfrm>
          <a:prstGeom prst="rect">
            <a:avLst/>
          </a:prstGeom>
        </p:spPr>
      </p:pic>
      <p:sp>
        <p:nvSpPr>
          <p:cNvPr id="5" name="TextBox 4">
            <a:extLst>
              <a:ext uri="{FF2B5EF4-FFF2-40B4-BE49-F238E27FC236}">
                <a16:creationId xmlns:a16="http://schemas.microsoft.com/office/drawing/2014/main" id="{78B95ADC-31CB-4894-A25C-D3CB8E79504D}"/>
              </a:ext>
            </a:extLst>
          </p:cNvPr>
          <p:cNvSpPr txBox="1"/>
          <p:nvPr/>
        </p:nvSpPr>
        <p:spPr>
          <a:xfrm>
            <a:off x="3081685" y="2464426"/>
            <a:ext cx="3579954" cy="523220"/>
          </a:xfrm>
          <a:prstGeom prst="rect">
            <a:avLst/>
          </a:prstGeom>
          <a:noFill/>
        </p:spPr>
        <p:txBody>
          <a:bodyPr wrap="none" rtlCol="0">
            <a:spAutoFit/>
          </a:bodyPr>
          <a:lstStyle/>
          <a:p>
            <a:r>
              <a:rPr lang="en-US" sz="2800" dirty="0"/>
              <a:t>William Henry Harrison</a:t>
            </a:r>
          </a:p>
        </p:txBody>
      </p:sp>
      <p:pic>
        <p:nvPicPr>
          <p:cNvPr id="6" name="Picture 5">
            <a:extLst>
              <a:ext uri="{FF2B5EF4-FFF2-40B4-BE49-F238E27FC236}">
                <a16:creationId xmlns:a16="http://schemas.microsoft.com/office/drawing/2014/main" id="{33008F4A-C7F0-40FA-9866-2E9D25A761CC}"/>
              </a:ext>
            </a:extLst>
          </p:cNvPr>
          <p:cNvPicPr>
            <a:picLocks noChangeAspect="1"/>
          </p:cNvPicPr>
          <p:nvPr/>
        </p:nvPicPr>
        <p:blipFill>
          <a:blip r:embed="rId4"/>
          <a:stretch>
            <a:fillRect/>
          </a:stretch>
        </p:blipFill>
        <p:spPr>
          <a:xfrm>
            <a:off x="6561975" y="0"/>
            <a:ext cx="2857500" cy="2381250"/>
          </a:xfrm>
          <a:prstGeom prst="rect">
            <a:avLst/>
          </a:prstGeom>
        </p:spPr>
      </p:pic>
      <p:sp>
        <p:nvSpPr>
          <p:cNvPr id="7" name="TextBox 6">
            <a:extLst>
              <a:ext uri="{FF2B5EF4-FFF2-40B4-BE49-F238E27FC236}">
                <a16:creationId xmlns:a16="http://schemas.microsoft.com/office/drawing/2014/main" id="{5A0FBB9D-D958-43F8-A8AB-1C549066669A}"/>
              </a:ext>
            </a:extLst>
          </p:cNvPr>
          <p:cNvSpPr txBox="1"/>
          <p:nvPr/>
        </p:nvSpPr>
        <p:spPr>
          <a:xfrm>
            <a:off x="6852977" y="2439652"/>
            <a:ext cx="2275495" cy="523220"/>
          </a:xfrm>
          <a:prstGeom prst="rect">
            <a:avLst/>
          </a:prstGeom>
          <a:noFill/>
        </p:spPr>
        <p:txBody>
          <a:bodyPr wrap="none" rtlCol="0">
            <a:spAutoFit/>
          </a:bodyPr>
          <a:lstStyle/>
          <a:p>
            <a:r>
              <a:rPr lang="en-US" sz="2800" dirty="0"/>
              <a:t>Zachary Taylor</a:t>
            </a:r>
          </a:p>
        </p:txBody>
      </p:sp>
      <p:pic>
        <p:nvPicPr>
          <p:cNvPr id="8" name="Picture 7">
            <a:extLst>
              <a:ext uri="{FF2B5EF4-FFF2-40B4-BE49-F238E27FC236}">
                <a16:creationId xmlns:a16="http://schemas.microsoft.com/office/drawing/2014/main" id="{9A12AC66-E0DF-45C3-A086-10ABB0EBABA6}"/>
              </a:ext>
            </a:extLst>
          </p:cNvPr>
          <p:cNvPicPr>
            <a:picLocks noChangeAspect="1"/>
          </p:cNvPicPr>
          <p:nvPr/>
        </p:nvPicPr>
        <p:blipFill rotWithShape="1">
          <a:blip r:embed="rId5"/>
          <a:srcRect l="25642"/>
          <a:stretch/>
        </p:blipFill>
        <p:spPr>
          <a:xfrm>
            <a:off x="9329910" y="1"/>
            <a:ext cx="2862090" cy="2381250"/>
          </a:xfrm>
          <a:prstGeom prst="rect">
            <a:avLst/>
          </a:prstGeom>
        </p:spPr>
      </p:pic>
      <p:sp>
        <p:nvSpPr>
          <p:cNvPr id="9" name="TextBox 8">
            <a:extLst>
              <a:ext uri="{FF2B5EF4-FFF2-40B4-BE49-F238E27FC236}">
                <a16:creationId xmlns:a16="http://schemas.microsoft.com/office/drawing/2014/main" id="{0E840DD8-4881-468F-A934-91992BAAAE76}"/>
              </a:ext>
            </a:extLst>
          </p:cNvPr>
          <p:cNvSpPr txBox="1"/>
          <p:nvPr/>
        </p:nvSpPr>
        <p:spPr>
          <a:xfrm>
            <a:off x="9066038" y="2431612"/>
            <a:ext cx="3389833" cy="523220"/>
          </a:xfrm>
          <a:prstGeom prst="rect">
            <a:avLst/>
          </a:prstGeom>
          <a:noFill/>
        </p:spPr>
        <p:txBody>
          <a:bodyPr wrap="square" rtlCol="0">
            <a:spAutoFit/>
          </a:bodyPr>
          <a:lstStyle/>
          <a:p>
            <a:pPr algn="ctr"/>
            <a:r>
              <a:rPr lang="en-US" sz="2800" dirty="0"/>
              <a:t>Franklin Pierce</a:t>
            </a:r>
          </a:p>
        </p:txBody>
      </p:sp>
      <p:pic>
        <p:nvPicPr>
          <p:cNvPr id="10" name="Picture 9">
            <a:extLst>
              <a:ext uri="{FF2B5EF4-FFF2-40B4-BE49-F238E27FC236}">
                <a16:creationId xmlns:a16="http://schemas.microsoft.com/office/drawing/2014/main" id="{10986FCB-4EB0-4A28-8198-65CE937EA4CA}"/>
              </a:ext>
            </a:extLst>
          </p:cNvPr>
          <p:cNvPicPr>
            <a:picLocks noChangeAspect="1"/>
          </p:cNvPicPr>
          <p:nvPr/>
        </p:nvPicPr>
        <p:blipFill rotWithShape="1">
          <a:blip r:embed="rId6"/>
          <a:srcRect r="19685"/>
          <a:stretch/>
        </p:blipFill>
        <p:spPr>
          <a:xfrm>
            <a:off x="23617" y="3232745"/>
            <a:ext cx="3039912" cy="2083446"/>
          </a:xfrm>
          <a:prstGeom prst="rect">
            <a:avLst/>
          </a:prstGeom>
        </p:spPr>
      </p:pic>
      <p:sp>
        <p:nvSpPr>
          <p:cNvPr id="11" name="TextBox 10">
            <a:extLst>
              <a:ext uri="{FF2B5EF4-FFF2-40B4-BE49-F238E27FC236}">
                <a16:creationId xmlns:a16="http://schemas.microsoft.com/office/drawing/2014/main" id="{CD5935A3-F6DC-49DE-9371-EFB5DAC3F077}"/>
              </a:ext>
            </a:extLst>
          </p:cNvPr>
          <p:cNvSpPr txBox="1"/>
          <p:nvPr/>
        </p:nvSpPr>
        <p:spPr>
          <a:xfrm>
            <a:off x="-225917" y="5506796"/>
            <a:ext cx="3389833" cy="523220"/>
          </a:xfrm>
          <a:prstGeom prst="rect">
            <a:avLst/>
          </a:prstGeom>
          <a:noFill/>
        </p:spPr>
        <p:txBody>
          <a:bodyPr wrap="square" rtlCol="0">
            <a:spAutoFit/>
          </a:bodyPr>
          <a:lstStyle/>
          <a:p>
            <a:pPr algn="ctr"/>
            <a:r>
              <a:rPr lang="en-US" sz="2800" dirty="0"/>
              <a:t>James Buchanan</a:t>
            </a:r>
          </a:p>
        </p:txBody>
      </p:sp>
      <p:pic>
        <p:nvPicPr>
          <p:cNvPr id="12" name="Picture 11">
            <a:extLst>
              <a:ext uri="{FF2B5EF4-FFF2-40B4-BE49-F238E27FC236}">
                <a16:creationId xmlns:a16="http://schemas.microsoft.com/office/drawing/2014/main" id="{84ABA0F4-EF32-4860-B6A7-3331E74892A8}"/>
              </a:ext>
            </a:extLst>
          </p:cNvPr>
          <p:cNvPicPr>
            <a:picLocks noChangeAspect="1"/>
          </p:cNvPicPr>
          <p:nvPr/>
        </p:nvPicPr>
        <p:blipFill rotWithShape="1">
          <a:blip r:embed="rId7"/>
          <a:srcRect l="23333"/>
          <a:stretch/>
        </p:blipFill>
        <p:spPr>
          <a:xfrm>
            <a:off x="3081685" y="3261875"/>
            <a:ext cx="3132405" cy="2072264"/>
          </a:xfrm>
          <a:prstGeom prst="rect">
            <a:avLst/>
          </a:prstGeom>
        </p:spPr>
      </p:pic>
      <p:sp>
        <p:nvSpPr>
          <p:cNvPr id="13" name="TextBox 12">
            <a:extLst>
              <a:ext uri="{FF2B5EF4-FFF2-40B4-BE49-F238E27FC236}">
                <a16:creationId xmlns:a16="http://schemas.microsoft.com/office/drawing/2014/main" id="{885D4E7C-1995-474B-B675-7DBFDD641F5E}"/>
              </a:ext>
            </a:extLst>
          </p:cNvPr>
          <p:cNvSpPr txBox="1"/>
          <p:nvPr/>
        </p:nvSpPr>
        <p:spPr>
          <a:xfrm>
            <a:off x="2952970" y="5560573"/>
            <a:ext cx="3389833" cy="523220"/>
          </a:xfrm>
          <a:prstGeom prst="rect">
            <a:avLst/>
          </a:prstGeom>
          <a:noFill/>
        </p:spPr>
        <p:txBody>
          <a:bodyPr wrap="square" rtlCol="0">
            <a:spAutoFit/>
          </a:bodyPr>
          <a:lstStyle/>
          <a:p>
            <a:pPr algn="ctr"/>
            <a:r>
              <a:rPr lang="en-US" sz="2800" dirty="0"/>
              <a:t>Abraham Lincoln</a:t>
            </a:r>
          </a:p>
        </p:txBody>
      </p:sp>
      <p:pic>
        <p:nvPicPr>
          <p:cNvPr id="14" name="Picture 13">
            <a:extLst>
              <a:ext uri="{FF2B5EF4-FFF2-40B4-BE49-F238E27FC236}">
                <a16:creationId xmlns:a16="http://schemas.microsoft.com/office/drawing/2014/main" id="{E89325EF-4D16-4078-AADE-80D612B4B267}"/>
              </a:ext>
            </a:extLst>
          </p:cNvPr>
          <p:cNvPicPr>
            <a:picLocks noChangeAspect="1"/>
          </p:cNvPicPr>
          <p:nvPr/>
        </p:nvPicPr>
        <p:blipFill>
          <a:blip r:embed="rId8"/>
          <a:stretch>
            <a:fillRect/>
          </a:stretch>
        </p:blipFill>
        <p:spPr>
          <a:xfrm>
            <a:off x="6214090" y="3269717"/>
            <a:ext cx="3063528" cy="2064422"/>
          </a:xfrm>
          <a:prstGeom prst="rect">
            <a:avLst/>
          </a:prstGeom>
        </p:spPr>
      </p:pic>
      <p:sp>
        <p:nvSpPr>
          <p:cNvPr id="15" name="TextBox 14">
            <a:extLst>
              <a:ext uri="{FF2B5EF4-FFF2-40B4-BE49-F238E27FC236}">
                <a16:creationId xmlns:a16="http://schemas.microsoft.com/office/drawing/2014/main" id="{9D29AAD3-263B-42CC-A12B-BFCCE0C9A2C3}"/>
              </a:ext>
            </a:extLst>
          </p:cNvPr>
          <p:cNvSpPr txBox="1"/>
          <p:nvPr/>
        </p:nvSpPr>
        <p:spPr>
          <a:xfrm>
            <a:off x="5849197" y="5509939"/>
            <a:ext cx="3389833" cy="523220"/>
          </a:xfrm>
          <a:prstGeom prst="rect">
            <a:avLst/>
          </a:prstGeom>
          <a:noFill/>
        </p:spPr>
        <p:txBody>
          <a:bodyPr wrap="square" rtlCol="0">
            <a:spAutoFit/>
          </a:bodyPr>
          <a:lstStyle/>
          <a:p>
            <a:pPr algn="ctr"/>
            <a:r>
              <a:rPr lang="en-US" sz="2800" dirty="0"/>
              <a:t>James Garfield</a:t>
            </a:r>
          </a:p>
        </p:txBody>
      </p:sp>
      <p:pic>
        <p:nvPicPr>
          <p:cNvPr id="16" name="Picture 15">
            <a:extLst>
              <a:ext uri="{FF2B5EF4-FFF2-40B4-BE49-F238E27FC236}">
                <a16:creationId xmlns:a16="http://schemas.microsoft.com/office/drawing/2014/main" id="{50CD5208-EF14-4597-A889-9EFDBD5C70E2}"/>
              </a:ext>
            </a:extLst>
          </p:cNvPr>
          <p:cNvPicPr>
            <a:picLocks noChangeAspect="1"/>
          </p:cNvPicPr>
          <p:nvPr/>
        </p:nvPicPr>
        <p:blipFill rotWithShape="1">
          <a:blip r:embed="rId9"/>
          <a:srcRect l="18453" r="9828"/>
          <a:stretch/>
        </p:blipFill>
        <p:spPr>
          <a:xfrm>
            <a:off x="9128472" y="3244943"/>
            <a:ext cx="3063528" cy="2059928"/>
          </a:xfrm>
          <a:prstGeom prst="rect">
            <a:avLst/>
          </a:prstGeom>
        </p:spPr>
      </p:pic>
      <p:sp>
        <p:nvSpPr>
          <p:cNvPr id="17" name="TextBox 16">
            <a:extLst>
              <a:ext uri="{FF2B5EF4-FFF2-40B4-BE49-F238E27FC236}">
                <a16:creationId xmlns:a16="http://schemas.microsoft.com/office/drawing/2014/main" id="{98783F19-8C03-45A5-BCA0-3235AE6C6354}"/>
              </a:ext>
            </a:extLst>
          </p:cNvPr>
          <p:cNvSpPr txBox="1"/>
          <p:nvPr/>
        </p:nvSpPr>
        <p:spPr>
          <a:xfrm>
            <a:off x="8965319" y="5488082"/>
            <a:ext cx="3389833" cy="523220"/>
          </a:xfrm>
          <a:prstGeom prst="rect">
            <a:avLst/>
          </a:prstGeom>
          <a:noFill/>
        </p:spPr>
        <p:txBody>
          <a:bodyPr wrap="square" rtlCol="0">
            <a:spAutoFit/>
          </a:bodyPr>
          <a:lstStyle/>
          <a:p>
            <a:pPr algn="ctr"/>
            <a:r>
              <a:rPr lang="en-US" sz="2800" dirty="0"/>
              <a:t>William </a:t>
            </a:r>
            <a:r>
              <a:rPr lang="en-US" sz="2800" dirty="0" err="1"/>
              <a:t>Mckinley</a:t>
            </a:r>
            <a:endParaRPr lang="en-US" sz="2800" dirty="0"/>
          </a:p>
        </p:txBody>
      </p:sp>
      <p:sp>
        <p:nvSpPr>
          <p:cNvPr id="19" name="TextBox 18">
            <a:extLst>
              <a:ext uri="{FF2B5EF4-FFF2-40B4-BE49-F238E27FC236}">
                <a16:creationId xmlns:a16="http://schemas.microsoft.com/office/drawing/2014/main" id="{EF299AFC-25AA-4CC0-A6B8-57910BF59BE3}"/>
              </a:ext>
            </a:extLst>
          </p:cNvPr>
          <p:cNvSpPr txBox="1"/>
          <p:nvPr/>
        </p:nvSpPr>
        <p:spPr>
          <a:xfrm>
            <a:off x="167508" y="5935835"/>
            <a:ext cx="11730680" cy="954107"/>
          </a:xfrm>
          <a:prstGeom prst="rect">
            <a:avLst/>
          </a:prstGeom>
          <a:noFill/>
        </p:spPr>
        <p:txBody>
          <a:bodyPr wrap="square" rtlCol="0">
            <a:spAutoFit/>
          </a:bodyPr>
          <a:lstStyle/>
          <a:p>
            <a:pPr algn="ctr"/>
            <a:r>
              <a:rPr lang="en-US" sz="2800" dirty="0">
                <a:solidFill>
                  <a:srgbClr val="C00000"/>
                </a:solidFill>
              </a:rPr>
              <a:t>… AND of course John F. Kennedy in 1963. Assassination attempts by the agents of Rome against countless leaders and patriots from every generation!</a:t>
            </a:r>
          </a:p>
        </p:txBody>
      </p:sp>
    </p:spTree>
    <p:extLst>
      <p:ext uri="{BB962C8B-B14F-4D97-AF65-F5344CB8AC3E}">
        <p14:creationId xmlns:p14="http://schemas.microsoft.com/office/powerpoint/2010/main" val="300726764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DF607-5A4E-4FCF-8F81-A143923A496B}"/>
              </a:ext>
            </a:extLst>
          </p:cNvPr>
          <p:cNvPicPr>
            <a:picLocks noChangeAspect="1"/>
          </p:cNvPicPr>
          <p:nvPr/>
        </p:nvPicPr>
        <p:blipFill rotWithShape="1">
          <a:blip r:embed="rId2"/>
          <a:srcRect l="6689" t="572" r="6554" b="16725"/>
          <a:stretch/>
        </p:blipFill>
        <p:spPr>
          <a:xfrm>
            <a:off x="815546" y="593124"/>
            <a:ext cx="10577384" cy="4744996"/>
          </a:xfrm>
          <a:prstGeom prst="rect">
            <a:avLst/>
          </a:prstGeom>
        </p:spPr>
      </p:pic>
    </p:spTree>
    <p:extLst>
      <p:ext uri="{BB962C8B-B14F-4D97-AF65-F5344CB8AC3E}">
        <p14:creationId xmlns:p14="http://schemas.microsoft.com/office/powerpoint/2010/main" val="260749142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30B51-6472-47E8-9F2C-FE452FA713AF}"/>
              </a:ext>
            </a:extLst>
          </p:cNvPr>
          <p:cNvPicPr>
            <a:picLocks noChangeAspect="1"/>
          </p:cNvPicPr>
          <p:nvPr/>
        </p:nvPicPr>
        <p:blipFill>
          <a:blip r:embed="rId2"/>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6E95A92F-3E8C-46DF-8190-39425C6E4942}"/>
              </a:ext>
            </a:extLst>
          </p:cNvPr>
          <p:cNvPicPr>
            <a:picLocks noChangeAspect="1"/>
          </p:cNvPicPr>
          <p:nvPr/>
        </p:nvPicPr>
        <p:blipFill rotWithShape="1">
          <a:blip r:embed="rId3"/>
          <a:srcRect r="8207"/>
          <a:stretch/>
        </p:blipFill>
        <p:spPr>
          <a:xfrm>
            <a:off x="849269" y="723000"/>
            <a:ext cx="1460549" cy="1600072"/>
          </a:xfrm>
          <a:prstGeom prst="rect">
            <a:avLst/>
          </a:prstGeom>
        </p:spPr>
      </p:pic>
    </p:spTree>
    <p:extLst>
      <p:ext uri="{BB962C8B-B14F-4D97-AF65-F5344CB8AC3E}">
        <p14:creationId xmlns:p14="http://schemas.microsoft.com/office/powerpoint/2010/main" val="8245369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31B58-83DF-4614-BF3D-EEBB2A21A56E}"/>
              </a:ext>
            </a:extLst>
          </p:cNvPr>
          <p:cNvPicPr>
            <a:picLocks noChangeAspect="1"/>
          </p:cNvPicPr>
          <p:nvPr/>
        </p:nvPicPr>
        <p:blipFill>
          <a:blip r:embed="rId2"/>
          <a:stretch>
            <a:fillRect/>
          </a:stretch>
        </p:blipFill>
        <p:spPr>
          <a:xfrm>
            <a:off x="362013" y="0"/>
            <a:ext cx="5824603" cy="6858000"/>
          </a:xfrm>
          <a:prstGeom prst="rect">
            <a:avLst/>
          </a:prstGeom>
        </p:spPr>
      </p:pic>
      <p:pic>
        <p:nvPicPr>
          <p:cNvPr id="3" name="Picture 2">
            <a:extLst>
              <a:ext uri="{FF2B5EF4-FFF2-40B4-BE49-F238E27FC236}">
                <a16:creationId xmlns:a16="http://schemas.microsoft.com/office/drawing/2014/main" id="{01A35CCB-33AC-4BBE-8EBC-8FCB9E3F96CF}"/>
              </a:ext>
            </a:extLst>
          </p:cNvPr>
          <p:cNvPicPr>
            <a:picLocks noChangeAspect="1"/>
          </p:cNvPicPr>
          <p:nvPr/>
        </p:nvPicPr>
        <p:blipFill>
          <a:blip r:embed="rId3"/>
          <a:stretch>
            <a:fillRect/>
          </a:stretch>
        </p:blipFill>
        <p:spPr>
          <a:xfrm>
            <a:off x="7117492" y="0"/>
            <a:ext cx="4119463" cy="5602470"/>
          </a:xfrm>
          <a:prstGeom prst="rect">
            <a:avLst/>
          </a:prstGeom>
        </p:spPr>
      </p:pic>
      <p:sp>
        <p:nvSpPr>
          <p:cNvPr id="4" name="TextBox 3">
            <a:extLst>
              <a:ext uri="{FF2B5EF4-FFF2-40B4-BE49-F238E27FC236}">
                <a16:creationId xmlns:a16="http://schemas.microsoft.com/office/drawing/2014/main" id="{BE75AFC7-C000-4194-8B7D-4B63260D5F47}"/>
              </a:ext>
            </a:extLst>
          </p:cNvPr>
          <p:cNvSpPr txBox="1"/>
          <p:nvPr/>
        </p:nvSpPr>
        <p:spPr>
          <a:xfrm>
            <a:off x="7822878" y="6054810"/>
            <a:ext cx="3150414" cy="584775"/>
          </a:xfrm>
          <a:prstGeom prst="rect">
            <a:avLst/>
          </a:prstGeom>
          <a:noFill/>
        </p:spPr>
        <p:txBody>
          <a:bodyPr wrap="none" rtlCol="0">
            <a:spAutoFit/>
          </a:bodyPr>
          <a:lstStyle/>
          <a:p>
            <a:r>
              <a:rPr lang="en-US" sz="3200" b="1" dirty="0"/>
              <a:t>Otto von </a:t>
            </a:r>
            <a:r>
              <a:rPr lang="en-US" sz="3200" b="1" dirty="0" err="1"/>
              <a:t>Bismark</a:t>
            </a:r>
            <a:endParaRPr lang="en-US" sz="3200" b="1" dirty="0"/>
          </a:p>
        </p:txBody>
      </p:sp>
    </p:spTree>
    <p:extLst>
      <p:ext uri="{BB962C8B-B14F-4D97-AF65-F5344CB8AC3E}">
        <p14:creationId xmlns:p14="http://schemas.microsoft.com/office/powerpoint/2010/main" val="130385932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4EAF49-E446-4446-8875-3E145B70EE3A}"/>
              </a:ext>
            </a:extLst>
          </p:cNvPr>
          <p:cNvPicPr>
            <a:picLocks noChangeAspect="1"/>
          </p:cNvPicPr>
          <p:nvPr/>
        </p:nvPicPr>
        <p:blipFill>
          <a:blip r:embed="rId2"/>
          <a:stretch>
            <a:fillRect/>
          </a:stretch>
        </p:blipFill>
        <p:spPr>
          <a:xfrm>
            <a:off x="0" y="0"/>
            <a:ext cx="12192000" cy="7001150"/>
          </a:xfrm>
          <a:prstGeom prst="rect">
            <a:avLst/>
          </a:prstGeom>
        </p:spPr>
      </p:pic>
    </p:spTree>
    <p:extLst>
      <p:ext uri="{BB962C8B-B14F-4D97-AF65-F5344CB8AC3E}">
        <p14:creationId xmlns:p14="http://schemas.microsoft.com/office/powerpoint/2010/main" val="30239892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4DCF85-4437-4810-A5BB-6674CE4BBE65}"/>
              </a:ext>
            </a:extLst>
          </p:cNvPr>
          <p:cNvPicPr>
            <a:picLocks noChangeAspect="1"/>
          </p:cNvPicPr>
          <p:nvPr/>
        </p:nvPicPr>
        <p:blipFill>
          <a:blip r:embed="rId2"/>
          <a:stretch>
            <a:fillRect/>
          </a:stretch>
        </p:blipFill>
        <p:spPr>
          <a:xfrm>
            <a:off x="3474243" y="0"/>
            <a:ext cx="5243513" cy="6858000"/>
          </a:xfrm>
          <a:prstGeom prst="rect">
            <a:avLst/>
          </a:prstGeom>
        </p:spPr>
      </p:pic>
    </p:spTree>
    <p:extLst>
      <p:ext uri="{BB962C8B-B14F-4D97-AF65-F5344CB8AC3E}">
        <p14:creationId xmlns:p14="http://schemas.microsoft.com/office/powerpoint/2010/main" val="275396848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96AD6-3058-4590-B3DE-99F93AACD7E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0317890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D02E1-16B1-40E0-ACBB-454A68AB23CE}"/>
              </a:ext>
            </a:extLst>
          </p:cNvPr>
          <p:cNvPicPr>
            <a:picLocks noChangeAspect="1"/>
          </p:cNvPicPr>
          <p:nvPr/>
        </p:nvPicPr>
        <p:blipFill>
          <a:blip r:embed="rId2"/>
          <a:stretch>
            <a:fillRect/>
          </a:stretch>
        </p:blipFill>
        <p:spPr>
          <a:xfrm>
            <a:off x="992357" y="0"/>
            <a:ext cx="4070710" cy="5955441"/>
          </a:xfrm>
          <a:prstGeom prst="rect">
            <a:avLst/>
          </a:prstGeom>
        </p:spPr>
      </p:pic>
      <p:sp>
        <p:nvSpPr>
          <p:cNvPr id="3" name="TextBox 2">
            <a:extLst>
              <a:ext uri="{FF2B5EF4-FFF2-40B4-BE49-F238E27FC236}">
                <a16:creationId xmlns:a16="http://schemas.microsoft.com/office/drawing/2014/main" id="{EE479076-50CE-4EF9-8561-B8168C88D7DD}"/>
              </a:ext>
            </a:extLst>
          </p:cNvPr>
          <p:cNvSpPr txBox="1"/>
          <p:nvPr/>
        </p:nvSpPr>
        <p:spPr>
          <a:xfrm>
            <a:off x="491067" y="5955441"/>
            <a:ext cx="4967065" cy="584775"/>
          </a:xfrm>
          <a:prstGeom prst="rect">
            <a:avLst/>
          </a:prstGeom>
          <a:noFill/>
        </p:spPr>
        <p:txBody>
          <a:bodyPr wrap="square" rtlCol="0">
            <a:spAutoFit/>
          </a:bodyPr>
          <a:lstStyle/>
          <a:p>
            <a:r>
              <a:rPr lang="en-US" sz="3200" dirty="0">
                <a:solidFill>
                  <a:schemeClr val="bg1"/>
                </a:solidFill>
              </a:rPr>
              <a:t>Queen Elizabeth I of England</a:t>
            </a:r>
          </a:p>
        </p:txBody>
      </p:sp>
      <p:sp>
        <p:nvSpPr>
          <p:cNvPr id="4" name="TextBox 3">
            <a:extLst>
              <a:ext uri="{FF2B5EF4-FFF2-40B4-BE49-F238E27FC236}">
                <a16:creationId xmlns:a16="http://schemas.microsoft.com/office/drawing/2014/main" id="{244041C8-E003-46EA-A81A-7446446FC5D8}"/>
              </a:ext>
            </a:extLst>
          </p:cNvPr>
          <p:cNvSpPr txBox="1"/>
          <p:nvPr/>
        </p:nvSpPr>
        <p:spPr>
          <a:xfrm>
            <a:off x="5063067" y="0"/>
            <a:ext cx="7128933" cy="6863417"/>
          </a:xfrm>
          <a:prstGeom prst="rect">
            <a:avLst/>
          </a:prstGeom>
          <a:noFill/>
        </p:spPr>
        <p:txBody>
          <a:bodyPr wrap="square" rtlCol="0">
            <a:spAutoFit/>
          </a:bodyPr>
          <a:lstStyle/>
          <a:p>
            <a:r>
              <a:rPr lang="en-US" sz="2200" dirty="0">
                <a:solidFill>
                  <a:srgbClr val="FF0000"/>
                </a:solidFill>
              </a:rPr>
              <a:t>Some of the Assassination Attempts:</a:t>
            </a:r>
          </a:p>
          <a:p>
            <a:pPr marL="514350" indent="-514350">
              <a:buAutoNum type="arabicPeriod"/>
            </a:pPr>
            <a:r>
              <a:rPr lang="en-US" sz="2200" dirty="0">
                <a:solidFill>
                  <a:srgbClr val="FF0000"/>
                </a:solidFill>
              </a:rPr>
              <a:t>October 1583, John Somerville, a Catholic from Warwickshire, pistol </a:t>
            </a:r>
          </a:p>
          <a:p>
            <a:pPr marL="514350" indent="-514350">
              <a:buAutoNum type="arabicPeriod"/>
            </a:pPr>
            <a:r>
              <a:rPr lang="en-US" sz="2200" dirty="0">
                <a:solidFill>
                  <a:srgbClr val="FF0000"/>
                </a:solidFill>
              </a:rPr>
              <a:t>1584, Dr. William Parry, hid in the Queen’s garden, but backed out at the last minute</a:t>
            </a:r>
          </a:p>
          <a:p>
            <a:pPr marL="514350" indent="-514350">
              <a:buAutoNum type="arabicPeriod"/>
            </a:pPr>
            <a:r>
              <a:rPr lang="en-US" sz="2200" dirty="0">
                <a:solidFill>
                  <a:srgbClr val="FF0000"/>
                </a:solidFill>
              </a:rPr>
              <a:t>The Barge Incident-a shot intended for Elizabeth I, hits a bargeman in Thames</a:t>
            </a:r>
          </a:p>
          <a:p>
            <a:pPr marL="514350" indent="-514350">
              <a:buAutoNum type="arabicPeriod"/>
            </a:pPr>
            <a:r>
              <a:rPr lang="en-US" sz="2200" dirty="0">
                <a:solidFill>
                  <a:srgbClr val="FF0000"/>
                </a:solidFill>
              </a:rPr>
              <a:t>1571, The Ridolfi Plot, Papist Roberto Ridolfi, a Florentine Banker, uncovered by the Queen’s secret service</a:t>
            </a:r>
          </a:p>
          <a:p>
            <a:pPr marL="514350" indent="-514350">
              <a:buAutoNum type="arabicPeriod"/>
            </a:pPr>
            <a:r>
              <a:rPr lang="en-US" sz="2200" dirty="0">
                <a:solidFill>
                  <a:srgbClr val="FF0000"/>
                </a:solidFill>
              </a:rPr>
              <a:t>1583, The Throgmorton Plot, headed by Francis Throgmorton, a Catholic, thwarted by the Queen’s secret service</a:t>
            </a:r>
          </a:p>
          <a:p>
            <a:pPr marL="514350" indent="-514350">
              <a:buAutoNum type="arabicPeriod"/>
            </a:pPr>
            <a:r>
              <a:rPr lang="en-US" sz="2200" dirty="0">
                <a:solidFill>
                  <a:srgbClr val="FF0000"/>
                </a:solidFill>
              </a:rPr>
              <a:t>1586, The Babington Plot, named after Anthony Babington, an ally of Mary, Queen of Scots (Catholic Extremist involved in many of the attempts against Elizabeth I), uncovered by Elizabeth’s indispensable spymaster, Sir Francis </a:t>
            </a:r>
            <a:r>
              <a:rPr lang="en-US" sz="2200" dirty="0" err="1">
                <a:solidFill>
                  <a:srgbClr val="FF0000"/>
                </a:solidFill>
              </a:rPr>
              <a:t>Walsingham</a:t>
            </a:r>
            <a:r>
              <a:rPr lang="en-US" sz="2200" dirty="0">
                <a:solidFill>
                  <a:srgbClr val="FF0000"/>
                </a:solidFill>
              </a:rPr>
              <a:t>. This incident found a Jesuit priest named Ballard, Babington, and Mary Queen of Scots charged and executed for treason</a:t>
            </a:r>
          </a:p>
        </p:txBody>
      </p:sp>
    </p:spTree>
    <p:extLst>
      <p:ext uri="{BB962C8B-B14F-4D97-AF65-F5344CB8AC3E}">
        <p14:creationId xmlns:p14="http://schemas.microsoft.com/office/powerpoint/2010/main" val="369234158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3B102-9C47-4CD3-81CE-F51AD2ECA9FD}"/>
              </a:ext>
            </a:extLst>
          </p:cNvPr>
          <p:cNvPicPr>
            <a:picLocks noChangeAspect="1"/>
          </p:cNvPicPr>
          <p:nvPr/>
        </p:nvPicPr>
        <p:blipFill rotWithShape="1">
          <a:blip r:embed="rId2"/>
          <a:srcRect l="4954" t="12253" r="5046"/>
          <a:stretch/>
        </p:blipFill>
        <p:spPr>
          <a:xfrm>
            <a:off x="5753648" y="911067"/>
            <a:ext cx="6438351" cy="5946933"/>
          </a:xfrm>
          <a:prstGeom prst="rect">
            <a:avLst/>
          </a:prstGeom>
        </p:spPr>
      </p:pic>
      <p:sp>
        <p:nvSpPr>
          <p:cNvPr id="3" name="TextBox 2">
            <a:extLst>
              <a:ext uri="{FF2B5EF4-FFF2-40B4-BE49-F238E27FC236}">
                <a16:creationId xmlns:a16="http://schemas.microsoft.com/office/drawing/2014/main" id="{A49D3EE2-DF46-4181-AEE9-87049A40F370}"/>
              </a:ext>
            </a:extLst>
          </p:cNvPr>
          <p:cNvSpPr txBox="1"/>
          <p:nvPr/>
        </p:nvSpPr>
        <p:spPr>
          <a:xfrm>
            <a:off x="6156186" y="203181"/>
            <a:ext cx="5633273" cy="707886"/>
          </a:xfrm>
          <a:prstGeom prst="rect">
            <a:avLst/>
          </a:prstGeom>
          <a:noFill/>
        </p:spPr>
        <p:txBody>
          <a:bodyPr wrap="none" rtlCol="0">
            <a:spAutoFit/>
          </a:bodyPr>
          <a:lstStyle/>
          <a:p>
            <a:r>
              <a:rPr lang="en-US" sz="4000" dirty="0">
                <a:solidFill>
                  <a:srgbClr val="C00000"/>
                </a:solidFill>
                <a:latin typeface="Arabic Typesetting" panose="03020402040406030203" pitchFamily="66" charset="-78"/>
                <a:cs typeface="Arabic Typesetting" panose="03020402040406030203" pitchFamily="66" charset="-78"/>
              </a:rPr>
              <a:t>Back to Canossa!!! Just like Henry IV</a:t>
            </a:r>
          </a:p>
        </p:txBody>
      </p:sp>
      <p:pic>
        <p:nvPicPr>
          <p:cNvPr id="4" name="Picture 3">
            <a:extLst>
              <a:ext uri="{FF2B5EF4-FFF2-40B4-BE49-F238E27FC236}">
                <a16:creationId xmlns:a16="http://schemas.microsoft.com/office/drawing/2014/main" id="{0C0E3343-5FBF-4044-B367-C377E6B10A81}"/>
              </a:ext>
            </a:extLst>
          </p:cNvPr>
          <p:cNvPicPr>
            <a:picLocks noChangeAspect="1"/>
          </p:cNvPicPr>
          <p:nvPr/>
        </p:nvPicPr>
        <p:blipFill>
          <a:blip r:embed="rId3"/>
          <a:stretch>
            <a:fillRect/>
          </a:stretch>
        </p:blipFill>
        <p:spPr>
          <a:xfrm>
            <a:off x="0" y="911066"/>
            <a:ext cx="5753648" cy="5946933"/>
          </a:xfrm>
          <a:prstGeom prst="rect">
            <a:avLst/>
          </a:prstGeom>
        </p:spPr>
      </p:pic>
    </p:spTree>
    <p:extLst>
      <p:ext uri="{BB962C8B-B14F-4D97-AF65-F5344CB8AC3E}">
        <p14:creationId xmlns:p14="http://schemas.microsoft.com/office/powerpoint/2010/main" val="97874748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earing a costume&#10;&#10;Description generated with very high confidence">
            <a:extLst>
              <a:ext uri="{FF2B5EF4-FFF2-40B4-BE49-F238E27FC236}">
                <a16:creationId xmlns:a16="http://schemas.microsoft.com/office/drawing/2014/main" id="{CF1BBAEC-6A2D-4644-A887-A06E91C20AC9}"/>
              </a:ext>
            </a:extLst>
          </p:cNvPr>
          <p:cNvPicPr>
            <a:picLocks noChangeAspect="1"/>
          </p:cNvPicPr>
          <p:nvPr/>
        </p:nvPicPr>
        <p:blipFill rotWithShape="1">
          <a:blip r:embed="rId2"/>
          <a:srcRect t="7298" b="16172"/>
          <a:stretch/>
        </p:blipFill>
        <p:spPr>
          <a:xfrm>
            <a:off x="20" y="10"/>
            <a:ext cx="12191980" cy="6857990"/>
          </a:xfrm>
          <a:prstGeom prst="rect">
            <a:avLst/>
          </a:prstGeom>
        </p:spPr>
      </p:pic>
    </p:spTree>
    <p:extLst>
      <p:ext uri="{BB962C8B-B14F-4D97-AF65-F5344CB8AC3E}">
        <p14:creationId xmlns:p14="http://schemas.microsoft.com/office/powerpoint/2010/main" val="3136019820"/>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98D416-BEE0-4D28-86AE-526D8EE739A5}"/>
              </a:ext>
            </a:extLst>
          </p:cNvPr>
          <p:cNvPicPr>
            <a:picLocks noChangeAspect="1"/>
          </p:cNvPicPr>
          <p:nvPr/>
        </p:nvPicPr>
        <p:blipFill>
          <a:blip r:embed="rId2"/>
          <a:stretch>
            <a:fillRect/>
          </a:stretch>
        </p:blipFill>
        <p:spPr>
          <a:xfrm>
            <a:off x="3868" y="0"/>
            <a:ext cx="12184264" cy="6858000"/>
          </a:xfrm>
          <a:prstGeom prst="rect">
            <a:avLst/>
          </a:prstGeom>
        </p:spPr>
      </p:pic>
    </p:spTree>
    <p:extLst>
      <p:ext uri="{BB962C8B-B14F-4D97-AF65-F5344CB8AC3E}">
        <p14:creationId xmlns:p14="http://schemas.microsoft.com/office/powerpoint/2010/main" val="29721759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2F970C-0D54-49EE-9E04-15E097A3A54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905633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0CDFB4-7FD7-4B67-8284-7B549A083F82}"/>
              </a:ext>
            </a:extLst>
          </p:cNvPr>
          <p:cNvPicPr>
            <a:picLocks noChangeAspect="1"/>
          </p:cNvPicPr>
          <p:nvPr/>
        </p:nvPicPr>
        <p:blipFill>
          <a:blip r:embed="rId2"/>
          <a:stretch>
            <a:fillRect/>
          </a:stretch>
        </p:blipFill>
        <p:spPr>
          <a:xfrm>
            <a:off x="911767" y="0"/>
            <a:ext cx="10368467" cy="6858000"/>
          </a:xfrm>
          <a:prstGeom prst="rect">
            <a:avLst/>
          </a:prstGeom>
        </p:spPr>
      </p:pic>
    </p:spTree>
    <p:extLst>
      <p:ext uri="{BB962C8B-B14F-4D97-AF65-F5344CB8AC3E}">
        <p14:creationId xmlns:p14="http://schemas.microsoft.com/office/powerpoint/2010/main" val="36587804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BCD9C-BFBA-4F23-8B01-2897A89C716F}"/>
              </a:ext>
            </a:extLst>
          </p:cNvPr>
          <p:cNvPicPr>
            <a:picLocks noChangeAspect="1"/>
          </p:cNvPicPr>
          <p:nvPr/>
        </p:nvPicPr>
        <p:blipFill>
          <a:blip r:embed="rId2"/>
          <a:stretch>
            <a:fillRect/>
          </a:stretch>
        </p:blipFill>
        <p:spPr>
          <a:xfrm>
            <a:off x="0" y="0"/>
            <a:ext cx="4382722" cy="6858000"/>
          </a:xfrm>
          <a:prstGeom prst="rect">
            <a:avLst/>
          </a:prstGeom>
        </p:spPr>
      </p:pic>
      <p:pic>
        <p:nvPicPr>
          <p:cNvPr id="3" name="Picture 2">
            <a:extLst>
              <a:ext uri="{FF2B5EF4-FFF2-40B4-BE49-F238E27FC236}">
                <a16:creationId xmlns:a16="http://schemas.microsoft.com/office/drawing/2014/main" id="{159C05E3-45DC-456F-9EC1-0ED23CBC7346}"/>
              </a:ext>
            </a:extLst>
          </p:cNvPr>
          <p:cNvPicPr>
            <a:picLocks noChangeAspect="1"/>
          </p:cNvPicPr>
          <p:nvPr/>
        </p:nvPicPr>
        <p:blipFill>
          <a:blip r:embed="rId3"/>
          <a:stretch>
            <a:fillRect/>
          </a:stretch>
        </p:blipFill>
        <p:spPr>
          <a:xfrm>
            <a:off x="4382723" y="0"/>
            <a:ext cx="3906330" cy="5189838"/>
          </a:xfrm>
          <a:prstGeom prst="rect">
            <a:avLst/>
          </a:prstGeom>
        </p:spPr>
      </p:pic>
      <p:sp>
        <p:nvSpPr>
          <p:cNvPr id="4" name="TextBox 3">
            <a:extLst>
              <a:ext uri="{FF2B5EF4-FFF2-40B4-BE49-F238E27FC236}">
                <a16:creationId xmlns:a16="http://schemas.microsoft.com/office/drawing/2014/main" id="{BBAD0319-9942-419D-81DA-AACC7D5C8212}"/>
              </a:ext>
            </a:extLst>
          </p:cNvPr>
          <p:cNvSpPr txBox="1"/>
          <p:nvPr/>
        </p:nvSpPr>
        <p:spPr>
          <a:xfrm>
            <a:off x="4601712" y="5585254"/>
            <a:ext cx="3065326" cy="523220"/>
          </a:xfrm>
          <a:prstGeom prst="rect">
            <a:avLst/>
          </a:prstGeom>
          <a:noFill/>
        </p:spPr>
        <p:txBody>
          <a:bodyPr wrap="none" rtlCol="0">
            <a:spAutoFit/>
          </a:bodyPr>
          <a:lstStyle/>
          <a:p>
            <a:r>
              <a:rPr lang="en-US" sz="2800" b="1" dirty="0"/>
              <a:t>Anthony Babington</a:t>
            </a:r>
          </a:p>
        </p:txBody>
      </p:sp>
      <p:pic>
        <p:nvPicPr>
          <p:cNvPr id="5" name="Picture 4">
            <a:extLst>
              <a:ext uri="{FF2B5EF4-FFF2-40B4-BE49-F238E27FC236}">
                <a16:creationId xmlns:a16="http://schemas.microsoft.com/office/drawing/2014/main" id="{1D466B60-294C-4780-B8A6-4E73132E2D80}"/>
              </a:ext>
            </a:extLst>
          </p:cNvPr>
          <p:cNvPicPr>
            <a:picLocks noChangeAspect="1"/>
          </p:cNvPicPr>
          <p:nvPr/>
        </p:nvPicPr>
        <p:blipFill>
          <a:blip r:embed="rId4"/>
          <a:stretch>
            <a:fillRect/>
          </a:stretch>
        </p:blipFill>
        <p:spPr>
          <a:xfrm>
            <a:off x="8289053" y="0"/>
            <a:ext cx="4010329" cy="5189838"/>
          </a:xfrm>
          <a:prstGeom prst="rect">
            <a:avLst/>
          </a:prstGeom>
        </p:spPr>
      </p:pic>
      <p:sp>
        <p:nvSpPr>
          <p:cNvPr id="6" name="TextBox 5">
            <a:extLst>
              <a:ext uri="{FF2B5EF4-FFF2-40B4-BE49-F238E27FC236}">
                <a16:creationId xmlns:a16="http://schemas.microsoft.com/office/drawing/2014/main" id="{52E6C13D-513C-4E02-ADCC-74466393C876}"/>
              </a:ext>
            </a:extLst>
          </p:cNvPr>
          <p:cNvSpPr txBox="1"/>
          <p:nvPr/>
        </p:nvSpPr>
        <p:spPr>
          <a:xfrm>
            <a:off x="8535280" y="5564600"/>
            <a:ext cx="3401347" cy="1384995"/>
          </a:xfrm>
          <a:prstGeom prst="rect">
            <a:avLst/>
          </a:prstGeom>
          <a:noFill/>
        </p:spPr>
        <p:txBody>
          <a:bodyPr wrap="square" rtlCol="0">
            <a:spAutoFit/>
          </a:bodyPr>
          <a:lstStyle/>
          <a:p>
            <a:r>
              <a:rPr lang="en-US" sz="2800" b="1" dirty="0"/>
              <a:t>Spymaster and head of Secret Service Sir Francis </a:t>
            </a:r>
            <a:r>
              <a:rPr lang="en-US" sz="2800" b="1" dirty="0" err="1"/>
              <a:t>Walsingham</a:t>
            </a:r>
            <a:endParaRPr lang="en-US" sz="2800" b="1" dirty="0"/>
          </a:p>
        </p:txBody>
      </p:sp>
    </p:spTree>
    <p:extLst>
      <p:ext uri="{BB962C8B-B14F-4D97-AF65-F5344CB8AC3E}">
        <p14:creationId xmlns:p14="http://schemas.microsoft.com/office/powerpoint/2010/main" val="336204860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6AC181-98A5-4F34-AD9D-DDDDB2E93694}"/>
              </a:ext>
            </a:extLst>
          </p:cNvPr>
          <p:cNvPicPr>
            <a:picLocks noChangeAspect="1"/>
          </p:cNvPicPr>
          <p:nvPr/>
        </p:nvPicPr>
        <p:blipFill>
          <a:blip r:embed="rId2"/>
          <a:stretch>
            <a:fillRect/>
          </a:stretch>
        </p:blipFill>
        <p:spPr>
          <a:xfrm>
            <a:off x="-161425" y="1"/>
            <a:ext cx="4375879" cy="4769708"/>
          </a:xfrm>
          <a:prstGeom prst="rect">
            <a:avLst/>
          </a:prstGeom>
        </p:spPr>
      </p:pic>
      <p:sp>
        <p:nvSpPr>
          <p:cNvPr id="3" name="TextBox 2">
            <a:extLst>
              <a:ext uri="{FF2B5EF4-FFF2-40B4-BE49-F238E27FC236}">
                <a16:creationId xmlns:a16="http://schemas.microsoft.com/office/drawing/2014/main" id="{F16D5515-219B-4F32-84C8-F8E2FBD2A23B}"/>
              </a:ext>
            </a:extLst>
          </p:cNvPr>
          <p:cNvSpPr txBox="1"/>
          <p:nvPr/>
        </p:nvSpPr>
        <p:spPr>
          <a:xfrm>
            <a:off x="231524" y="5229079"/>
            <a:ext cx="2884210" cy="1077218"/>
          </a:xfrm>
          <a:prstGeom prst="rect">
            <a:avLst/>
          </a:prstGeom>
          <a:noFill/>
        </p:spPr>
        <p:txBody>
          <a:bodyPr wrap="square" rtlCol="0">
            <a:spAutoFit/>
          </a:bodyPr>
          <a:lstStyle/>
          <a:p>
            <a:pPr algn="ctr"/>
            <a:r>
              <a:rPr lang="en-US" sz="3200" dirty="0"/>
              <a:t>Pope Pius IV (1559-1565)</a:t>
            </a:r>
          </a:p>
        </p:txBody>
      </p:sp>
      <p:pic>
        <p:nvPicPr>
          <p:cNvPr id="6" name="Picture 5">
            <a:extLst>
              <a:ext uri="{FF2B5EF4-FFF2-40B4-BE49-F238E27FC236}">
                <a16:creationId xmlns:a16="http://schemas.microsoft.com/office/drawing/2014/main" id="{C97280FE-089C-403D-8334-97F329E5A27B}"/>
              </a:ext>
            </a:extLst>
          </p:cNvPr>
          <p:cNvPicPr>
            <a:picLocks noChangeAspect="1"/>
          </p:cNvPicPr>
          <p:nvPr/>
        </p:nvPicPr>
        <p:blipFill>
          <a:blip r:embed="rId3"/>
          <a:stretch>
            <a:fillRect/>
          </a:stretch>
        </p:blipFill>
        <p:spPr>
          <a:xfrm>
            <a:off x="7276057" y="0"/>
            <a:ext cx="4907705" cy="4913802"/>
          </a:xfrm>
          <a:prstGeom prst="rect">
            <a:avLst/>
          </a:prstGeom>
        </p:spPr>
      </p:pic>
      <p:pic>
        <p:nvPicPr>
          <p:cNvPr id="5" name="Picture 4">
            <a:extLst>
              <a:ext uri="{FF2B5EF4-FFF2-40B4-BE49-F238E27FC236}">
                <a16:creationId xmlns:a16="http://schemas.microsoft.com/office/drawing/2014/main" id="{DDEFA670-C661-4DC1-98C8-C0B646EA6461}"/>
              </a:ext>
            </a:extLst>
          </p:cNvPr>
          <p:cNvPicPr>
            <a:picLocks noChangeAspect="1"/>
          </p:cNvPicPr>
          <p:nvPr/>
        </p:nvPicPr>
        <p:blipFill>
          <a:blip r:embed="rId4"/>
          <a:stretch>
            <a:fillRect/>
          </a:stretch>
        </p:blipFill>
        <p:spPr>
          <a:xfrm>
            <a:off x="4812198" y="0"/>
            <a:ext cx="3537869" cy="4913802"/>
          </a:xfrm>
          <a:prstGeom prst="rect">
            <a:avLst/>
          </a:prstGeom>
        </p:spPr>
      </p:pic>
      <p:pic>
        <p:nvPicPr>
          <p:cNvPr id="7" name="Picture 6">
            <a:extLst>
              <a:ext uri="{FF2B5EF4-FFF2-40B4-BE49-F238E27FC236}">
                <a16:creationId xmlns:a16="http://schemas.microsoft.com/office/drawing/2014/main" id="{0540ABF5-8A4D-466E-9C6B-31CEB4F596B2}"/>
              </a:ext>
            </a:extLst>
          </p:cNvPr>
          <p:cNvPicPr>
            <a:picLocks noChangeAspect="1"/>
          </p:cNvPicPr>
          <p:nvPr/>
        </p:nvPicPr>
        <p:blipFill>
          <a:blip r:embed="rId5"/>
          <a:stretch>
            <a:fillRect/>
          </a:stretch>
        </p:blipFill>
        <p:spPr>
          <a:xfrm>
            <a:off x="6411371" y="5229079"/>
            <a:ext cx="3877392" cy="1347333"/>
          </a:xfrm>
          <a:prstGeom prst="rect">
            <a:avLst/>
          </a:prstGeom>
        </p:spPr>
      </p:pic>
    </p:spTree>
    <p:extLst>
      <p:ext uri="{BB962C8B-B14F-4D97-AF65-F5344CB8AC3E}">
        <p14:creationId xmlns:p14="http://schemas.microsoft.com/office/powerpoint/2010/main" val="321114171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4EA752-5497-4B5A-AE20-0A0C0C097A64}"/>
              </a:ext>
            </a:extLst>
          </p:cNvPr>
          <p:cNvPicPr>
            <a:picLocks noChangeAspect="1"/>
          </p:cNvPicPr>
          <p:nvPr/>
        </p:nvPicPr>
        <p:blipFill>
          <a:blip r:embed="rId2"/>
          <a:stretch>
            <a:fillRect/>
          </a:stretch>
        </p:blipFill>
        <p:spPr>
          <a:xfrm>
            <a:off x="0" y="-6603"/>
            <a:ext cx="12191999" cy="6864603"/>
          </a:xfrm>
          <a:prstGeom prst="rect">
            <a:avLst/>
          </a:prstGeom>
        </p:spPr>
      </p:pic>
    </p:spTree>
    <p:extLst>
      <p:ext uri="{BB962C8B-B14F-4D97-AF65-F5344CB8AC3E}">
        <p14:creationId xmlns:p14="http://schemas.microsoft.com/office/powerpoint/2010/main" val="21597441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DEDA7-D068-470B-9483-0F587C118C2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196232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547F7-25A7-4948-B3CD-F8BF3C484185}"/>
              </a:ext>
            </a:extLst>
          </p:cNvPr>
          <p:cNvPicPr>
            <a:picLocks noChangeAspect="1"/>
          </p:cNvPicPr>
          <p:nvPr/>
        </p:nvPicPr>
        <p:blipFill rotWithShape="1">
          <a:blip r:embed="rId2"/>
          <a:srcRect l="29027"/>
          <a:stretch/>
        </p:blipFill>
        <p:spPr>
          <a:xfrm>
            <a:off x="1541159" y="0"/>
            <a:ext cx="8364841" cy="6865317"/>
          </a:xfrm>
          <a:prstGeom prst="rect">
            <a:avLst/>
          </a:prstGeom>
        </p:spPr>
      </p:pic>
    </p:spTree>
    <p:extLst>
      <p:ext uri="{BB962C8B-B14F-4D97-AF65-F5344CB8AC3E}">
        <p14:creationId xmlns:p14="http://schemas.microsoft.com/office/powerpoint/2010/main" val="37103137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6EE337-E79A-460F-80B8-069E6A12526E}"/>
              </a:ext>
            </a:extLst>
          </p:cNvPr>
          <p:cNvPicPr>
            <a:picLocks noChangeAspect="1"/>
          </p:cNvPicPr>
          <p:nvPr/>
        </p:nvPicPr>
        <p:blipFill>
          <a:blip r:embed="rId2"/>
          <a:stretch>
            <a:fillRect/>
          </a:stretch>
        </p:blipFill>
        <p:spPr>
          <a:xfrm>
            <a:off x="0" y="695325"/>
            <a:ext cx="7315200" cy="5467350"/>
          </a:xfrm>
          <a:prstGeom prst="rect">
            <a:avLst/>
          </a:prstGeom>
        </p:spPr>
      </p:pic>
      <p:sp>
        <p:nvSpPr>
          <p:cNvPr id="3" name="TextBox 2">
            <a:extLst>
              <a:ext uri="{FF2B5EF4-FFF2-40B4-BE49-F238E27FC236}">
                <a16:creationId xmlns:a16="http://schemas.microsoft.com/office/drawing/2014/main" id="{5EEAC559-A564-4CC4-9C48-EE00BC6BACD6}"/>
              </a:ext>
            </a:extLst>
          </p:cNvPr>
          <p:cNvSpPr txBox="1"/>
          <p:nvPr/>
        </p:nvSpPr>
        <p:spPr>
          <a:xfrm>
            <a:off x="6277232" y="1359243"/>
            <a:ext cx="4971613" cy="3046988"/>
          </a:xfrm>
          <a:prstGeom prst="rect">
            <a:avLst/>
          </a:prstGeom>
          <a:noFill/>
        </p:spPr>
        <p:txBody>
          <a:bodyPr wrap="square" rtlCol="0">
            <a:spAutoFit/>
          </a:bodyPr>
          <a:lstStyle/>
          <a:p>
            <a:r>
              <a:rPr lang="en-US" sz="3200" dirty="0">
                <a:solidFill>
                  <a:schemeClr val="bg1"/>
                </a:solidFill>
                <a:latin typeface="Aparajita" panose="020B0604020202020204" pitchFamily="34" charset="0"/>
                <a:cs typeface="Aparajita" panose="020B0604020202020204" pitchFamily="34" charset="0"/>
              </a:rPr>
              <a:t>“There are more than two hundred men of all ages who, at the instigation of the Jesuits, conspire to kill me.”</a:t>
            </a:r>
          </a:p>
          <a:p>
            <a:endParaRPr lang="en-US" sz="3200" dirty="0">
              <a:solidFill>
                <a:schemeClr val="bg1"/>
              </a:solidFill>
              <a:latin typeface="Aparajita" panose="020B0604020202020204" pitchFamily="34" charset="0"/>
              <a:cs typeface="Aparajita" panose="020B0604020202020204" pitchFamily="34" charset="0"/>
            </a:endParaRPr>
          </a:p>
          <a:p>
            <a:r>
              <a:rPr lang="en-US" sz="3200" dirty="0">
                <a:solidFill>
                  <a:schemeClr val="bg1"/>
                </a:solidFill>
                <a:latin typeface="Aparajita" panose="020B0604020202020204" pitchFamily="34" charset="0"/>
                <a:cs typeface="Aparajita" panose="020B0604020202020204" pitchFamily="34" charset="0"/>
              </a:rPr>
              <a:t>Queen Elizabeth</a:t>
            </a:r>
          </a:p>
        </p:txBody>
      </p:sp>
    </p:spTree>
    <p:extLst>
      <p:ext uri="{BB962C8B-B14F-4D97-AF65-F5344CB8AC3E}">
        <p14:creationId xmlns:p14="http://schemas.microsoft.com/office/powerpoint/2010/main" val="247456169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17D1B-7CB5-446E-94F5-95EC1C12A761}"/>
              </a:ext>
            </a:extLst>
          </p:cNvPr>
          <p:cNvPicPr>
            <a:picLocks noChangeAspect="1"/>
          </p:cNvPicPr>
          <p:nvPr/>
        </p:nvPicPr>
        <p:blipFill>
          <a:blip r:embed="rId2"/>
          <a:stretch>
            <a:fillRect/>
          </a:stretch>
        </p:blipFill>
        <p:spPr>
          <a:xfrm>
            <a:off x="0" y="0"/>
            <a:ext cx="4048125" cy="5249730"/>
          </a:xfrm>
          <a:prstGeom prst="rect">
            <a:avLst/>
          </a:prstGeom>
        </p:spPr>
      </p:pic>
      <p:sp>
        <p:nvSpPr>
          <p:cNvPr id="3" name="TextBox 2">
            <a:extLst>
              <a:ext uri="{FF2B5EF4-FFF2-40B4-BE49-F238E27FC236}">
                <a16:creationId xmlns:a16="http://schemas.microsoft.com/office/drawing/2014/main" id="{FBEE568E-8A9E-4969-814A-95CE991522C3}"/>
              </a:ext>
            </a:extLst>
          </p:cNvPr>
          <p:cNvSpPr txBox="1"/>
          <p:nvPr/>
        </p:nvSpPr>
        <p:spPr>
          <a:xfrm>
            <a:off x="483319" y="5585254"/>
            <a:ext cx="3081485" cy="646331"/>
          </a:xfrm>
          <a:prstGeom prst="rect">
            <a:avLst/>
          </a:prstGeom>
          <a:noFill/>
        </p:spPr>
        <p:txBody>
          <a:bodyPr wrap="none" rtlCol="0">
            <a:spAutoFit/>
          </a:bodyPr>
          <a:lstStyle/>
          <a:p>
            <a:r>
              <a:rPr lang="en-US" sz="3600" b="1" dirty="0"/>
              <a:t>Roberto Ridolfi</a:t>
            </a:r>
          </a:p>
        </p:txBody>
      </p:sp>
      <p:pic>
        <p:nvPicPr>
          <p:cNvPr id="4" name="Picture 3">
            <a:extLst>
              <a:ext uri="{FF2B5EF4-FFF2-40B4-BE49-F238E27FC236}">
                <a16:creationId xmlns:a16="http://schemas.microsoft.com/office/drawing/2014/main" id="{C1B228B8-063B-422E-8F43-47F81E2A75BC}"/>
              </a:ext>
            </a:extLst>
          </p:cNvPr>
          <p:cNvPicPr>
            <a:picLocks noChangeAspect="1"/>
          </p:cNvPicPr>
          <p:nvPr/>
        </p:nvPicPr>
        <p:blipFill>
          <a:blip r:embed="rId3"/>
          <a:stretch>
            <a:fillRect/>
          </a:stretch>
        </p:blipFill>
        <p:spPr>
          <a:xfrm>
            <a:off x="4048125" y="0"/>
            <a:ext cx="4048125" cy="5249730"/>
          </a:xfrm>
          <a:prstGeom prst="rect">
            <a:avLst/>
          </a:prstGeom>
        </p:spPr>
      </p:pic>
      <p:sp>
        <p:nvSpPr>
          <p:cNvPr id="5" name="TextBox 4">
            <a:extLst>
              <a:ext uri="{FF2B5EF4-FFF2-40B4-BE49-F238E27FC236}">
                <a16:creationId xmlns:a16="http://schemas.microsoft.com/office/drawing/2014/main" id="{6F19B230-6302-4F5C-B6A8-9466A509CD33}"/>
              </a:ext>
            </a:extLst>
          </p:cNvPr>
          <p:cNvSpPr txBox="1"/>
          <p:nvPr/>
        </p:nvSpPr>
        <p:spPr>
          <a:xfrm>
            <a:off x="4169857" y="5314254"/>
            <a:ext cx="3852285" cy="1200329"/>
          </a:xfrm>
          <a:prstGeom prst="rect">
            <a:avLst/>
          </a:prstGeom>
          <a:noFill/>
        </p:spPr>
        <p:txBody>
          <a:bodyPr wrap="square" rtlCol="0">
            <a:spAutoFit/>
          </a:bodyPr>
          <a:lstStyle/>
          <a:p>
            <a:pPr algn="ctr"/>
            <a:r>
              <a:rPr lang="en-US" sz="3600" b="1" dirty="0"/>
              <a:t>Cardinal William Allen</a:t>
            </a:r>
          </a:p>
        </p:txBody>
      </p:sp>
      <p:pic>
        <p:nvPicPr>
          <p:cNvPr id="6" name="Picture 5">
            <a:extLst>
              <a:ext uri="{FF2B5EF4-FFF2-40B4-BE49-F238E27FC236}">
                <a16:creationId xmlns:a16="http://schemas.microsoft.com/office/drawing/2014/main" id="{DDFB53CA-1A2F-445C-90DE-F9330AFB96C7}"/>
              </a:ext>
            </a:extLst>
          </p:cNvPr>
          <p:cNvPicPr>
            <a:picLocks noChangeAspect="1"/>
          </p:cNvPicPr>
          <p:nvPr/>
        </p:nvPicPr>
        <p:blipFill>
          <a:blip r:embed="rId4"/>
          <a:stretch>
            <a:fillRect/>
          </a:stretch>
        </p:blipFill>
        <p:spPr>
          <a:xfrm>
            <a:off x="8081319" y="-10979"/>
            <a:ext cx="4063055" cy="5260709"/>
          </a:xfrm>
          <a:prstGeom prst="rect">
            <a:avLst/>
          </a:prstGeom>
        </p:spPr>
      </p:pic>
      <p:sp>
        <p:nvSpPr>
          <p:cNvPr id="7" name="TextBox 6">
            <a:extLst>
              <a:ext uri="{FF2B5EF4-FFF2-40B4-BE49-F238E27FC236}">
                <a16:creationId xmlns:a16="http://schemas.microsoft.com/office/drawing/2014/main" id="{865BDBC7-7474-444B-938D-172E0D782BD6}"/>
              </a:ext>
            </a:extLst>
          </p:cNvPr>
          <p:cNvSpPr txBox="1"/>
          <p:nvPr/>
        </p:nvSpPr>
        <p:spPr>
          <a:xfrm>
            <a:off x="7932313" y="5585253"/>
            <a:ext cx="4361066" cy="646331"/>
          </a:xfrm>
          <a:prstGeom prst="rect">
            <a:avLst/>
          </a:prstGeom>
          <a:noFill/>
        </p:spPr>
        <p:txBody>
          <a:bodyPr wrap="none" rtlCol="0">
            <a:spAutoFit/>
          </a:bodyPr>
          <a:lstStyle/>
          <a:p>
            <a:r>
              <a:rPr lang="en-US" sz="3600" b="1" dirty="0"/>
              <a:t>Francis Throckmorton</a:t>
            </a:r>
          </a:p>
        </p:txBody>
      </p:sp>
    </p:spTree>
    <p:extLst>
      <p:ext uri="{BB962C8B-B14F-4D97-AF65-F5344CB8AC3E}">
        <p14:creationId xmlns:p14="http://schemas.microsoft.com/office/powerpoint/2010/main" val="23044444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2304</TotalTime>
  <Words>273</Words>
  <Application>Microsoft Office PowerPoint</Application>
  <PresentationFormat>Widescreen</PresentationFormat>
  <Paragraphs>29</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Aparajita</vt:lpstr>
      <vt:lpstr>Arabic Typesetting</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cp:lastModifiedBy>
  <cp:revision>62</cp:revision>
  <dcterms:created xsi:type="dcterms:W3CDTF">2018-02-12T22:21:07Z</dcterms:created>
  <dcterms:modified xsi:type="dcterms:W3CDTF">2018-02-21T02:00:38Z</dcterms:modified>
</cp:coreProperties>
</file>