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57" r:id="rId9"/>
    <p:sldId id="264" r:id="rId10"/>
    <p:sldId id="266" r:id="rId11"/>
    <p:sldId id="267" r:id="rId12"/>
    <p:sldId id="265"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126"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615877-7274-404E-B2E8-73EF027835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F52F5EC-4369-4A4F-A818-C33220029A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3F95594-C313-4FB1-A26A-68A2EB143802}"/>
              </a:ext>
            </a:extLst>
          </p:cNvPr>
          <p:cNvSpPr>
            <a:spLocks noGrp="1"/>
          </p:cNvSpPr>
          <p:nvPr>
            <p:ph type="dt" sz="half" idx="10"/>
          </p:nvPr>
        </p:nvSpPr>
        <p:spPr/>
        <p:txBody>
          <a:bodyPr/>
          <a:lstStyle/>
          <a:p>
            <a:fld id="{5458CE96-F862-4061-A67C-00ED1D0140C2}" type="datetimeFigureOut">
              <a:rPr lang="en-US" smtClean="0"/>
              <a:t>10/12/2019</a:t>
            </a:fld>
            <a:endParaRPr lang="en-US"/>
          </a:p>
        </p:txBody>
      </p:sp>
      <p:sp>
        <p:nvSpPr>
          <p:cNvPr id="5" name="Footer Placeholder 4">
            <a:extLst>
              <a:ext uri="{FF2B5EF4-FFF2-40B4-BE49-F238E27FC236}">
                <a16:creationId xmlns:a16="http://schemas.microsoft.com/office/drawing/2014/main" xmlns="" id="{6E28D9EB-CA4A-45EC-B206-1D8D54801F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4929E49-8225-4CF9-9689-215BF08A6491}"/>
              </a:ext>
            </a:extLst>
          </p:cNvPr>
          <p:cNvSpPr>
            <a:spLocks noGrp="1"/>
          </p:cNvSpPr>
          <p:nvPr>
            <p:ph type="sldNum" sz="quarter" idx="12"/>
          </p:nvPr>
        </p:nvSpPr>
        <p:spPr/>
        <p:txBody>
          <a:bodyPr/>
          <a:lstStyle/>
          <a:p>
            <a:fld id="{1106321A-CCDC-424F-AACD-C001B0A8B45A}" type="slidenum">
              <a:rPr lang="en-US" smtClean="0"/>
              <a:t>‹#›</a:t>
            </a:fld>
            <a:endParaRPr lang="en-US"/>
          </a:p>
        </p:txBody>
      </p:sp>
    </p:spTree>
    <p:extLst>
      <p:ext uri="{BB962C8B-B14F-4D97-AF65-F5344CB8AC3E}">
        <p14:creationId xmlns:p14="http://schemas.microsoft.com/office/powerpoint/2010/main" val="2660917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15063-55F7-40DC-820E-25EB7AB14A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8C4B102-F252-4C26-AA38-5E788596BE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763043-7709-4CBF-8966-E99C41417B54}"/>
              </a:ext>
            </a:extLst>
          </p:cNvPr>
          <p:cNvSpPr>
            <a:spLocks noGrp="1"/>
          </p:cNvSpPr>
          <p:nvPr>
            <p:ph type="dt" sz="half" idx="10"/>
          </p:nvPr>
        </p:nvSpPr>
        <p:spPr/>
        <p:txBody>
          <a:bodyPr/>
          <a:lstStyle/>
          <a:p>
            <a:fld id="{5458CE96-F862-4061-A67C-00ED1D0140C2}" type="datetimeFigureOut">
              <a:rPr lang="en-US" smtClean="0"/>
              <a:t>10/12/2019</a:t>
            </a:fld>
            <a:endParaRPr lang="en-US"/>
          </a:p>
        </p:txBody>
      </p:sp>
      <p:sp>
        <p:nvSpPr>
          <p:cNvPr id="5" name="Footer Placeholder 4">
            <a:extLst>
              <a:ext uri="{FF2B5EF4-FFF2-40B4-BE49-F238E27FC236}">
                <a16:creationId xmlns:a16="http://schemas.microsoft.com/office/drawing/2014/main" xmlns="" id="{C089A7E6-D667-4D3A-8444-6D0633D1E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DFDC1F-D16B-4697-9051-C41E8A44DEF6}"/>
              </a:ext>
            </a:extLst>
          </p:cNvPr>
          <p:cNvSpPr>
            <a:spLocks noGrp="1"/>
          </p:cNvSpPr>
          <p:nvPr>
            <p:ph type="sldNum" sz="quarter" idx="12"/>
          </p:nvPr>
        </p:nvSpPr>
        <p:spPr/>
        <p:txBody>
          <a:bodyPr/>
          <a:lstStyle/>
          <a:p>
            <a:fld id="{1106321A-CCDC-424F-AACD-C001B0A8B45A}" type="slidenum">
              <a:rPr lang="en-US" smtClean="0"/>
              <a:t>‹#›</a:t>
            </a:fld>
            <a:endParaRPr lang="en-US"/>
          </a:p>
        </p:txBody>
      </p:sp>
    </p:spTree>
    <p:extLst>
      <p:ext uri="{BB962C8B-B14F-4D97-AF65-F5344CB8AC3E}">
        <p14:creationId xmlns:p14="http://schemas.microsoft.com/office/powerpoint/2010/main" val="149072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4A1FA45-9CC9-4C65-8F9A-D22D1EA660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5724CE1-9CF1-44AD-9E2A-619457DC3D6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2CD8C9-E236-4C26-AAB2-B24915B2BD0A}"/>
              </a:ext>
            </a:extLst>
          </p:cNvPr>
          <p:cNvSpPr>
            <a:spLocks noGrp="1"/>
          </p:cNvSpPr>
          <p:nvPr>
            <p:ph type="dt" sz="half" idx="10"/>
          </p:nvPr>
        </p:nvSpPr>
        <p:spPr/>
        <p:txBody>
          <a:bodyPr/>
          <a:lstStyle/>
          <a:p>
            <a:fld id="{5458CE96-F862-4061-A67C-00ED1D0140C2}" type="datetimeFigureOut">
              <a:rPr lang="en-US" smtClean="0"/>
              <a:t>10/12/2019</a:t>
            </a:fld>
            <a:endParaRPr lang="en-US"/>
          </a:p>
        </p:txBody>
      </p:sp>
      <p:sp>
        <p:nvSpPr>
          <p:cNvPr id="5" name="Footer Placeholder 4">
            <a:extLst>
              <a:ext uri="{FF2B5EF4-FFF2-40B4-BE49-F238E27FC236}">
                <a16:creationId xmlns:a16="http://schemas.microsoft.com/office/drawing/2014/main" xmlns="" id="{BC4FFA56-EE29-457E-9E90-99C7D8492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F17C0C-BF84-46D1-8A5F-DAC73303DA9A}"/>
              </a:ext>
            </a:extLst>
          </p:cNvPr>
          <p:cNvSpPr>
            <a:spLocks noGrp="1"/>
          </p:cNvSpPr>
          <p:nvPr>
            <p:ph type="sldNum" sz="quarter" idx="12"/>
          </p:nvPr>
        </p:nvSpPr>
        <p:spPr/>
        <p:txBody>
          <a:bodyPr/>
          <a:lstStyle/>
          <a:p>
            <a:fld id="{1106321A-CCDC-424F-AACD-C001B0A8B45A}" type="slidenum">
              <a:rPr lang="en-US" smtClean="0"/>
              <a:t>‹#›</a:t>
            </a:fld>
            <a:endParaRPr lang="en-US"/>
          </a:p>
        </p:txBody>
      </p:sp>
    </p:spTree>
    <p:extLst>
      <p:ext uri="{BB962C8B-B14F-4D97-AF65-F5344CB8AC3E}">
        <p14:creationId xmlns:p14="http://schemas.microsoft.com/office/powerpoint/2010/main" val="2358160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FDE2CE-597E-4691-A1C6-FFA9B828E2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C8EE27-35D0-444E-8610-90567D5EF42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64C0D93-5DBC-4AD9-99D5-07F7221BD785}"/>
              </a:ext>
            </a:extLst>
          </p:cNvPr>
          <p:cNvSpPr>
            <a:spLocks noGrp="1"/>
          </p:cNvSpPr>
          <p:nvPr>
            <p:ph type="dt" sz="half" idx="10"/>
          </p:nvPr>
        </p:nvSpPr>
        <p:spPr/>
        <p:txBody>
          <a:bodyPr/>
          <a:lstStyle/>
          <a:p>
            <a:fld id="{5458CE96-F862-4061-A67C-00ED1D0140C2}" type="datetimeFigureOut">
              <a:rPr lang="en-US" smtClean="0"/>
              <a:t>10/12/2019</a:t>
            </a:fld>
            <a:endParaRPr lang="en-US"/>
          </a:p>
        </p:txBody>
      </p:sp>
      <p:sp>
        <p:nvSpPr>
          <p:cNvPr id="5" name="Footer Placeholder 4">
            <a:extLst>
              <a:ext uri="{FF2B5EF4-FFF2-40B4-BE49-F238E27FC236}">
                <a16:creationId xmlns:a16="http://schemas.microsoft.com/office/drawing/2014/main" xmlns="" id="{DA5DF1C1-1EAD-4F78-9B7C-D391AEF67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4D87BE-9E06-4DA7-BD37-E97B9755ADD8}"/>
              </a:ext>
            </a:extLst>
          </p:cNvPr>
          <p:cNvSpPr>
            <a:spLocks noGrp="1"/>
          </p:cNvSpPr>
          <p:nvPr>
            <p:ph type="sldNum" sz="quarter" idx="12"/>
          </p:nvPr>
        </p:nvSpPr>
        <p:spPr/>
        <p:txBody>
          <a:bodyPr/>
          <a:lstStyle/>
          <a:p>
            <a:fld id="{1106321A-CCDC-424F-AACD-C001B0A8B45A}" type="slidenum">
              <a:rPr lang="en-US" smtClean="0"/>
              <a:t>‹#›</a:t>
            </a:fld>
            <a:endParaRPr lang="en-US"/>
          </a:p>
        </p:txBody>
      </p:sp>
    </p:spTree>
    <p:extLst>
      <p:ext uri="{BB962C8B-B14F-4D97-AF65-F5344CB8AC3E}">
        <p14:creationId xmlns:p14="http://schemas.microsoft.com/office/powerpoint/2010/main" val="742262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0E4C5-D74F-411D-8D7E-0815D8BF00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F6B046E-1F34-4B29-854F-1BE6AAEEDB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9A1AA44-01CC-4545-9656-D87BB414E66D}"/>
              </a:ext>
            </a:extLst>
          </p:cNvPr>
          <p:cNvSpPr>
            <a:spLocks noGrp="1"/>
          </p:cNvSpPr>
          <p:nvPr>
            <p:ph type="dt" sz="half" idx="10"/>
          </p:nvPr>
        </p:nvSpPr>
        <p:spPr/>
        <p:txBody>
          <a:bodyPr/>
          <a:lstStyle/>
          <a:p>
            <a:fld id="{5458CE96-F862-4061-A67C-00ED1D0140C2}" type="datetimeFigureOut">
              <a:rPr lang="en-US" smtClean="0"/>
              <a:t>10/12/2019</a:t>
            </a:fld>
            <a:endParaRPr lang="en-US"/>
          </a:p>
        </p:txBody>
      </p:sp>
      <p:sp>
        <p:nvSpPr>
          <p:cNvPr id="5" name="Footer Placeholder 4">
            <a:extLst>
              <a:ext uri="{FF2B5EF4-FFF2-40B4-BE49-F238E27FC236}">
                <a16:creationId xmlns:a16="http://schemas.microsoft.com/office/drawing/2014/main" xmlns="" id="{BD10861A-CBA2-4CA7-A151-BB135977C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F35126A-CD1E-4548-A564-EC42AFF35D35}"/>
              </a:ext>
            </a:extLst>
          </p:cNvPr>
          <p:cNvSpPr>
            <a:spLocks noGrp="1"/>
          </p:cNvSpPr>
          <p:nvPr>
            <p:ph type="sldNum" sz="quarter" idx="12"/>
          </p:nvPr>
        </p:nvSpPr>
        <p:spPr/>
        <p:txBody>
          <a:bodyPr/>
          <a:lstStyle/>
          <a:p>
            <a:fld id="{1106321A-CCDC-424F-AACD-C001B0A8B45A}" type="slidenum">
              <a:rPr lang="en-US" smtClean="0"/>
              <a:t>‹#›</a:t>
            </a:fld>
            <a:endParaRPr lang="en-US"/>
          </a:p>
        </p:txBody>
      </p:sp>
    </p:spTree>
    <p:extLst>
      <p:ext uri="{BB962C8B-B14F-4D97-AF65-F5344CB8AC3E}">
        <p14:creationId xmlns:p14="http://schemas.microsoft.com/office/powerpoint/2010/main" val="2267168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591DB0-CA60-4431-AA2B-E5F69C555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0EB7E0D-0ED9-4F2F-A0C6-6F2818C6F9F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CD9722-091A-4EEC-9A55-3C333009A21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F32B157-7340-460B-9588-BE6E565DCEC1}"/>
              </a:ext>
            </a:extLst>
          </p:cNvPr>
          <p:cNvSpPr>
            <a:spLocks noGrp="1"/>
          </p:cNvSpPr>
          <p:nvPr>
            <p:ph type="dt" sz="half" idx="10"/>
          </p:nvPr>
        </p:nvSpPr>
        <p:spPr/>
        <p:txBody>
          <a:bodyPr/>
          <a:lstStyle/>
          <a:p>
            <a:fld id="{5458CE96-F862-4061-A67C-00ED1D0140C2}" type="datetimeFigureOut">
              <a:rPr lang="en-US" smtClean="0"/>
              <a:t>10/12/2019</a:t>
            </a:fld>
            <a:endParaRPr lang="en-US"/>
          </a:p>
        </p:txBody>
      </p:sp>
      <p:sp>
        <p:nvSpPr>
          <p:cNvPr id="6" name="Footer Placeholder 5">
            <a:extLst>
              <a:ext uri="{FF2B5EF4-FFF2-40B4-BE49-F238E27FC236}">
                <a16:creationId xmlns:a16="http://schemas.microsoft.com/office/drawing/2014/main" xmlns="" id="{9F8613B9-CB98-46E1-A4F2-4BAC1EFA0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DBBD002-BBA8-4E68-9964-81096BAE5FB7}"/>
              </a:ext>
            </a:extLst>
          </p:cNvPr>
          <p:cNvSpPr>
            <a:spLocks noGrp="1"/>
          </p:cNvSpPr>
          <p:nvPr>
            <p:ph type="sldNum" sz="quarter" idx="12"/>
          </p:nvPr>
        </p:nvSpPr>
        <p:spPr/>
        <p:txBody>
          <a:bodyPr/>
          <a:lstStyle/>
          <a:p>
            <a:fld id="{1106321A-CCDC-424F-AACD-C001B0A8B45A}" type="slidenum">
              <a:rPr lang="en-US" smtClean="0"/>
              <a:t>‹#›</a:t>
            </a:fld>
            <a:endParaRPr lang="en-US"/>
          </a:p>
        </p:txBody>
      </p:sp>
    </p:spTree>
    <p:extLst>
      <p:ext uri="{BB962C8B-B14F-4D97-AF65-F5344CB8AC3E}">
        <p14:creationId xmlns:p14="http://schemas.microsoft.com/office/powerpoint/2010/main" val="3934389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20205E-3272-4BAD-BE76-AD86FC9BAC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13F3E37-7BC5-4E5A-BD09-ADE3857B77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22CDF591-0B20-4FD1-A37C-07C0CDAA175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FF91352-F3FE-4C47-B521-83C363105C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148D5A6-1BF0-44D8-A9E8-BD1A7F5490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B074997-E9AF-412A-9530-ECDEA02CBD38}"/>
              </a:ext>
            </a:extLst>
          </p:cNvPr>
          <p:cNvSpPr>
            <a:spLocks noGrp="1"/>
          </p:cNvSpPr>
          <p:nvPr>
            <p:ph type="dt" sz="half" idx="10"/>
          </p:nvPr>
        </p:nvSpPr>
        <p:spPr/>
        <p:txBody>
          <a:bodyPr/>
          <a:lstStyle/>
          <a:p>
            <a:fld id="{5458CE96-F862-4061-A67C-00ED1D0140C2}" type="datetimeFigureOut">
              <a:rPr lang="en-US" smtClean="0"/>
              <a:t>10/12/2019</a:t>
            </a:fld>
            <a:endParaRPr lang="en-US"/>
          </a:p>
        </p:txBody>
      </p:sp>
      <p:sp>
        <p:nvSpPr>
          <p:cNvPr id="8" name="Footer Placeholder 7">
            <a:extLst>
              <a:ext uri="{FF2B5EF4-FFF2-40B4-BE49-F238E27FC236}">
                <a16:creationId xmlns:a16="http://schemas.microsoft.com/office/drawing/2014/main" xmlns="" id="{09FB2E0E-3314-4FAC-B4DB-0DAC3865F3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C9BF206-0518-4D1D-AFAE-AA2AE2B84685}"/>
              </a:ext>
            </a:extLst>
          </p:cNvPr>
          <p:cNvSpPr>
            <a:spLocks noGrp="1"/>
          </p:cNvSpPr>
          <p:nvPr>
            <p:ph type="sldNum" sz="quarter" idx="12"/>
          </p:nvPr>
        </p:nvSpPr>
        <p:spPr/>
        <p:txBody>
          <a:bodyPr/>
          <a:lstStyle/>
          <a:p>
            <a:fld id="{1106321A-CCDC-424F-AACD-C001B0A8B45A}" type="slidenum">
              <a:rPr lang="en-US" smtClean="0"/>
              <a:t>‹#›</a:t>
            </a:fld>
            <a:endParaRPr lang="en-US"/>
          </a:p>
        </p:txBody>
      </p:sp>
    </p:spTree>
    <p:extLst>
      <p:ext uri="{BB962C8B-B14F-4D97-AF65-F5344CB8AC3E}">
        <p14:creationId xmlns:p14="http://schemas.microsoft.com/office/powerpoint/2010/main" val="4267990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1B63F7-4C50-4236-A3E0-94E7912A0A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52E7FB5-B192-4F47-82D9-F2F86D7A873E}"/>
              </a:ext>
            </a:extLst>
          </p:cNvPr>
          <p:cNvSpPr>
            <a:spLocks noGrp="1"/>
          </p:cNvSpPr>
          <p:nvPr>
            <p:ph type="dt" sz="half" idx="10"/>
          </p:nvPr>
        </p:nvSpPr>
        <p:spPr/>
        <p:txBody>
          <a:bodyPr/>
          <a:lstStyle/>
          <a:p>
            <a:fld id="{5458CE96-F862-4061-A67C-00ED1D0140C2}" type="datetimeFigureOut">
              <a:rPr lang="en-US" smtClean="0"/>
              <a:t>10/12/2019</a:t>
            </a:fld>
            <a:endParaRPr lang="en-US"/>
          </a:p>
        </p:txBody>
      </p:sp>
      <p:sp>
        <p:nvSpPr>
          <p:cNvPr id="4" name="Footer Placeholder 3">
            <a:extLst>
              <a:ext uri="{FF2B5EF4-FFF2-40B4-BE49-F238E27FC236}">
                <a16:creationId xmlns:a16="http://schemas.microsoft.com/office/drawing/2014/main" xmlns="" id="{452452C0-905F-44C8-9C90-ED364602DA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B984D7-9B98-4689-AE47-1723055D6B48}"/>
              </a:ext>
            </a:extLst>
          </p:cNvPr>
          <p:cNvSpPr>
            <a:spLocks noGrp="1"/>
          </p:cNvSpPr>
          <p:nvPr>
            <p:ph type="sldNum" sz="quarter" idx="12"/>
          </p:nvPr>
        </p:nvSpPr>
        <p:spPr/>
        <p:txBody>
          <a:bodyPr/>
          <a:lstStyle/>
          <a:p>
            <a:fld id="{1106321A-CCDC-424F-AACD-C001B0A8B45A}" type="slidenum">
              <a:rPr lang="en-US" smtClean="0"/>
              <a:t>‹#›</a:t>
            </a:fld>
            <a:endParaRPr lang="en-US"/>
          </a:p>
        </p:txBody>
      </p:sp>
    </p:spTree>
    <p:extLst>
      <p:ext uri="{BB962C8B-B14F-4D97-AF65-F5344CB8AC3E}">
        <p14:creationId xmlns:p14="http://schemas.microsoft.com/office/powerpoint/2010/main" val="1035667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9905942-877C-4080-A61E-FA81EB1E3B4A}"/>
              </a:ext>
            </a:extLst>
          </p:cNvPr>
          <p:cNvSpPr>
            <a:spLocks noGrp="1"/>
          </p:cNvSpPr>
          <p:nvPr>
            <p:ph type="dt" sz="half" idx="10"/>
          </p:nvPr>
        </p:nvSpPr>
        <p:spPr/>
        <p:txBody>
          <a:bodyPr/>
          <a:lstStyle/>
          <a:p>
            <a:fld id="{5458CE96-F862-4061-A67C-00ED1D0140C2}" type="datetimeFigureOut">
              <a:rPr lang="en-US" smtClean="0"/>
              <a:t>10/12/2019</a:t>
            </a:fld>
            <a:endParaRPr lang="en-US"/>
          </a:p>
        </p:txBody>
      </p:sp>
      <p:sp>
        <p:nvSpPr>
          <p:cNvPr id="3" name="Footer Placeholder 2">
            <a:extLst>
              <a:ext uri="{FF2B5EF4-FFF2-40B4-BE49-F238E27FC236}">
                <a16:creationId xmlns:a16="http://schemas.microsoft.com/office/drawing/2014/main" xmlns="" id="{8229726A-5463-4ECF-BE59-559FE0703A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191E631-837D-4DF1-B63D-872043B685C0}"/>
              </a:ext>
            </a:extLst>
          </p:cNvPr>
          <p:cNvSpPr>
            <a:spLocks noGrp="1"/>
          </p:cNvSpPr>
          <p:nvPr>
            <p:ph type="sldNum" sz="quarter" idx="12"/>
          </p:nvPr>
        </p:nvSpPr>
        <p:spPr/>
        <p:txBody>
          <a:bodyPr/>
          <a:lstStyle/>
          <a:p>
            <a:fld id="{1106321A-CCDC-424F-AACD-C001B0A8B45A}" type="slidenum">
              <a:rPr lang="en-US" smtClean="0"/>
              <a:t>‹#›</a:t>
            </a:fld>
            <a:endParaRPr lang="en-US"/>
          </a:p>
        </p:txBody>
      </p:sp>
    </p:spTree>
    <p:extLst>
      <p:ext uri="{BB962C8B-B14F-4D97-AF65-F5344CB8AC3E}">
        <p14:creationId xmlns:p14="http://schemas.microsoft.com/office/powerpoint/2010/main" val="2131674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ACC8A-1EA0-4779-B7F2-8AA22BB9EE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E8F9FB3-E0B2-4D93-AFEA-9E0B73EF03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E2D4A33-234D-49F4-8A86-9CA5C59CC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793DB42B-C00A-4036-A3D5-A089F38E838B}"/>
              </a:ext>
            </a:extLst>
          </p:cNvPr>
          <p:cNvSpPr>
            <a:spLocks noGrp="1"/>
          </p:cNvSpPr>
          <p:nvPr>
            <p:ph type="dt" sz="half" idx="10"/>
          </p:nvPr>
        </p:nvSpPr>
        <p:spPr/>
        <p:txBody>
          <a:bodyPr/>
          <a:lstStyle/>
          <a:p>
            <a:fld id="{5458CE96-F862-4061-A67C-00ED1D0140C2}" type="datetimeFigureOut">
              <a:rPr lang="en-US" smtClean="0"/>
              <a:t>10/12/2019</a:t>
            </a:fld>
            <a:endParaRPr lang="en-US"/>
          </a:p>
        </p:txBody>
      </p:sp>
      <p:sp>
        <p:nvSpPr>
          <p:cNvPr id="6" name="Footer Placeholder 5">
            <a:extLst>
              <a:ext uri="{FF2B5EF4-FFF2-40B4-BE49-F238E27FC236}">
                <a16:creationId xmlns:a16="http://schemas.microsoft.com/office/drawing/2014/main" xmlns="" id="{01C9A89F-3370-4776-968F-B64F8F6B4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5A2B5EC-170E-465F-B20E-A5043CB53C6E}"/>
              </a:ext>
            </a:extLst>
          </p:cNvPr>
          <p:cNvSpPr>
            <a:spLocks noGrp="1"/>
          </p:cNvSpPr>
          <p:nvPr>
            <p:ph type="sldNum" sz="quarter" idx="12"/>
          </p:nvPr>
        </p:nvSpPr>
        <p:spPr/>
        <p:txBody>
          <a:bodyPr/>
          <a:lstStyle/>
          <a:p>
            <a:fld id="{1106321A-CCDC-424F-AACD-C001B0A8B45A}" type="slidenum">
              <a:rPr lang="en-US" smtClean="0"/>
              <a:t>‹#›</a:t>
            </a:fld>
            <a:endParaRPr lang="en-US"/>
          </a:p>
        </p:txBody>
      </p:sp>
    </p:spTree>
    <p:extLst>
      <p:ext uri="{BB962C8B-B14F-4D97-AF65-F5344CB8AC3E}">
        <p14:creationId xmlns:p14="http://schemas.microsoft.com/office/powerpoint/2010/main" val="1166333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196FDD-140F-4FA1-B586-F7DDF9FA6A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B7E4AC8-41B0-4C42-B25C-6CB2B79E4A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3DF6BAD-D4BE-4FF9-904F-2D6B4E31D2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BE40500-F774-4C60-8E9C-CE8A1E0FFC5B}"/>
              </a:ext>
            </a:extLst>
          </p:cNvPr>
          <p:cNvSpPr>
            <a:spLocks noGrp="1"/>
          </p:cNvSpPr>
          <p:nvPr>
            <p:ph type="dt" sz="half" idx="10"/>
          </p:nvPr>
        </p:nvSpPr>
        <p:spPr/>
        <p:txBody>
          <a:bodyPr/>
          <a:lstStyle/>
          <a:p>
            <a:fld id="{5458CE96-F862-4061-A67C-00ED1D0140C2}" type="datetimeFigureOut">
              <a:rPr lang="en-US" smtClean="0"/>
              <a:t>10/12/2019</a:t>
            </a:fld>
            <a:endParaRPr lang="en-US"/>
          </a:p>
        </p:txBody>
      </p:sp>
      <p:sp>
        <p:nvSpPr>
          <p:cNvPr id="6" name="Footer Placeholder 5">
            <a:extLst>
              <a:ext uri="{FF2B5EF4-FFF2-40B4-BE49-F238E27FC236}">
                <a16:creationId xmlns:a16="http://schemas.microsoft.com/office/drawing/2014/main" xmlns="" id="{BD48F2A9-21E3-4FED-904A-237B0CDBFE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C7653D1-5A62-4F37-972B-6DABFBC22F18}"/>
              </a:ext>
            </a:extLst>
          </p:cNvPr>
          <p:cNvSpPr>
            <a:spLocks noGrp="1"/>
          </p:cNvSpPr>
          <p:nvPr>
            <p:ph type="sldNum" sz="quarter" idx="12"/>
          </p:nvPr>
        </p:nvSpPr>
        <p:spPr/>
        <p:txBody>
          <a:bodyPr/>
          <a:lstStyle/>
          <a:p>
            <a:fld id="{1106321A-CCDC-424F-AACD-C001B0A8B45A}" type="slidenum">
              <a:rPr lang="en-US" smtClean="0"/>
              <a:t>‹#›</a:t>
            </a:fld>
            <a:endParaRPr lang="en-US"/>
          </a:p>
        </p:txBody>
      </p:sp>
    </p:spTree>
    <p:extLst>
      <p:ext uri="{BB962C8B-B14F-4D97-AF65-F5344CB8AC3E}">
        <p14:creationId xmlns:p14="http://schemas.microsoft.com/office/powerpoint/2010/main" val="752866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6F5477A-09D3-47DA-BB43-180B382F99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103C0AC-AAF2-4F8E-A937-3B0EE9DCF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B21140-4D7C-4FF3-929A-9CE2B525C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8CE96-F862-4061-A67C-00ED1D0140C2}" type="datetimeFigureOut">
              <a:rPr lang="en-US" smtClean="0"/>
              <a:t>10/12/2019</a:t>
            </a:fld>
            <a:endParaRPr lang="en-US"/>
          </a:p>
        </p:txBody>
      </p:sp>
      <p:sp>
        <p:nvSpPr>
          <p:cNvPr id="5" name="Footer Placeholder 4">
            <a:extLst>
              <a:ext uri="{FF2B5EF4-FFF2-40B4-BE49-F238E27FC236}">
                <a16:creationId xmlns:a16="http://schemas.microsoft.com/office/drawing/2014/main" xmlns="" id="{2823E3F3-D53A-48FC-B82C-546BF792A2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9DC8CA8-08D2-4AE3-88D1-8F931895F7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06321A-CCDC-424F-AACD-C001B0A8B45A}" type="slidenum">
              <a:rPr lang="en-US" smtClean="0"/>
              <a:t>‹#›</a:t>
            </a:fld>
            <a:endParaRPr lang="en-US"/>
          </a:p>
        </p:txBody>
      </p:sp>
    </p:spTree>
    <p:extLst>
      <p:ext uri="{BB962C8B-B14F-4D97-AF65-F5344CB8AC3E}">
        <p14:creationId xmlns:p14="http://schemas.microsoft.com/office/powerpoint/2010/main" val="3482310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8495C4-8303-4110-80D9-C14B56603AE8}"/>
              </a:ext>
            </a:extLst>
          </p:cNvPr>
          <p:cNvSpPr>
            <a:spLocks noGrp="1"/>
          </p:cNvSpPr>
          <p:nvPr>
            <p:ph type="ctrTitle"/>
          </p:nvPr>
        </p:nvSpPr>
        <p:spPr>
          <a:xfrm>
            <a:off x="1524000" y="106326"/>
            <a:ext cx="9144000" cy="1319656"/>
          </a:xfrm>
        </p:spPr>
        <p:txBody>
          <a:bodyPr/>
          <a:lstStyle/>
          <a:p>
            <a:r>
              <a:rPr lang="en-US" b="1" i="1" dirty="0">
                <a:solidFill>
                  <a:srgbClr val="C00000"/>
                </a:solidFill>
                <a:effectLst>
                  <a:outerShdw blurRad="38100" dist="38100" dir="2700000" algn="tl">
                    <a:srgbClr val="000000">
                      <a:alpha val="43137"/>
                    </a:srgbClr>
                  </a:outerShdw>
                </a:effectLst>
              </a:rPr>
              <a:t>The Trespass Offering…</a:t>
            </a:r>
          </a:p>
        </p:txBody>
      </p:sp>
      <p:sp>
        <p:nvSpPr>
          <p:cNvPr id="3" name="Subtitle 2">
            <a:extLst>
              <a:ext uri="{FF2B5EF4-FFF2-40B4-BE49-F238E27FC236}">
                <a16:creationId xmlns:a16="http://schemas.microsoft.com/office/drawing/2014/main" xmlns="" id="{DD1A4861-C529-4CBC-81DA-9EEF78298ABC}"/>
              </a:ext>
            </a:extLst>
          </p:cNvPr>
          <p:cNvSpPr>
            <a:spLocks noGrp="1"/>
          </p:cNvSpPr>
          <p:nvPr>
            <p:ph type="subTitle" idx="1"/>
          </p:nvPr>
        </p:nvSpPr>
        <p:spPr>
          <a:xfrm>
            <a:off x="1417674" y="1645647"/>
            <a:ext cx="9144000" cy="1655762"/>
          </a:xfrm>
        </p:spPr>
        <p:txBody>
          <a:bodyPr/>
          <a:lstStyle/>
          <a:p>
            <a:r>
              <a:rPr lang="en-US" b="1" dirty="0">
                <a:effectLst>
                  <a:outerShdw blurRad="38100" dist="38100" dir="2700000" algn="tl">
                    <a:srgbClr val="000000">
                      <a:alpha val="43137"/>
                    </a:srgbClr>
                  </a:outerShdw>
                </a:effectLst>
              </a:rPr>
              <a:t>Hope for the Backslidden</a:t>
            </a:r>
          </a:p>
        </p:txBody>
      </p:sp>
      <p:pic>
        <p:nvPicPr>
          <p:cNvPr id="4" name="Picture 3">
            <a:extLst>
              <a:ext uri="{FF2B5EF4-FFF2-40B4-BE49-F238E27FC236}">
                <a16:creationId xmlns:a16="http://schemas.microsoft.com/office/drawing/2014/main" xmlns="" id="{DF762742-A1E5-40FB-9850-183C028ACC55}"/>
              </a:ext>
            </a:extLst>
          </p:cNvPr>
          <p:cNvPicPr>
            <a:picLocks noChangeAspect="1"/>
          </p:cNvPicPr>
          <p:nvPr/>
        </p:nvPicPr>
        <p:blipFill>
          <a:blip r:embed="rId2"/>
          <a:stretch>
            <a:fillRect/>
          </a:stretch>
        </p:blipFill>
        <p:spPr>
          <a:xfrm>
            <a:off x="2913315" y="2003174"/>
            <a:ext cx="6161237" cy="4854826"/>
          </a:xfrm>
          <a:prstGeom prst="rect">
            <a:avLst/>
          </a:prstGeom>
        </p:spPr>
      </p:pic>
    </p:spTree>
    <p:extLst>
      <p:ext uri="{BB962C8B-B14F-4D97-AF65-F5344CB8AC3E}">
        <p14:creationId xmlns:p14="http://schemas.microsoft.com/office/powerpoint/2010/main" val="1622412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6DB545C-3290-4427-B33C-0B0C9F35BF59}"/>
              </a:ext>
            </a:extLst>
          </p:cNvPr>
          <p:cNvSpPr/>
          <p:nvPr/>
        </p:nvSpPr>
        <p:spPr>
          <a:xfrm>
            <a:off x="5642344" y="797510"/>
            <a:ext cx="6096000" cy="5262979"/>
          </a:xfrm>
          <a:prstGeom prst="rect">
            <a:avLst/>
          </a:prstGeom>
        </p:spPr>
        <p:txBody>
          <a:bodyPr>
            <a:spAutoFit/>
          </a:bodyPr>
          <a:lstStyle/>
          <a:p>
            <a:r>
              <a:rPr lang="en-US" sz="2800" dirty="0"/>
              <a:t>Lev. 5:6-7 </a:t>
            </a:r>
            <a:r>
              <a:rPr lang="en-US" sz="2800" b="1" u="sng" dirty="0"/>
              <a:t>And he shall bring his trespass offering unto the Lord for his sin which he hath sinned</a:t>
            </a:r>
            <a:r>
              <a:rPr lang="en-US" sz="2800" dirty="0"/>
              <a:t>, a female from the flock, a lamb or a kid of the goats, for a sin offering; </a:t>
            </a:r>
            <a:r>
              <a:rPr lang="en-US" sz="2800" b="1" u="sng" dirty="0"/>
              <a:t>and the priest shall make an atonement for him concerning his sin</a:t>
            </a:r>
            <a:r>
              <a:rPr lang="en-US" sz="2800" dirty="0"/>
              <a:t>. </a:t>
            </a:r>
            <a:r>
              <a:rPr lang="en-US" sz="2800" b="1" dirty="0"/>
              <a:t>And if he be not able to bring a lamb, then he shall bring for his trespass, which he hath committed, two turtledoves, or two young pigeons, unto the Lord</a:t>
            </a:r>
            <a:r>
              <a:rPr lang="en-US" sz="2800" dirty="0"/>
              <a:t>; one for a sin offering, and the other for a burnt offering.</a:t>
            </a:r>
          </a:p>
        </p:txBody>
      </p:sp>
      <p:pic>
        <p:nvPicPr>
          <p:cNvPr id="4" name="Picture 3">
            <a:extLst>
              <a:ext uri="{FF2B5EF4-FFF2-40B4-BE49-F238E27FC236}">
                <a16:creationId xmlns:a16="http://schemas.microsoft.com/office/drawing/2014/main" xmlns="" id="{BE1F9460-EB8B-42B1-8F8F-7FC95EC74409}"/>
              </a:ext>
            </a:extLst>
          </p:cNvPr>
          <p:cNvPicPr>
            <a:picLocks noChangeAspect="1"/>
          </p:cNvPicPr>
          <p:nvPr/>
        </p:nvPicPr>
        <p:blipFill rotWithShape="1">
          <a:blip r:embed="rId2"/>
          <a:srcRect r="31705" b="3908"/>
          <a:stretch/>
        </p:blipFill>
        <p:spPr>
          <a:xfrm>
            <a:off x="0" y="684546"/>
            <a:ext cx="5369442" cy="5488906"/>
          </a:xfrm>
          <a:prstGeom prst="rect">
            <a:avLst/>
          </a:prstGeom>
        </p:spPr>
      </p:pic>
    </p:spTree>
    <p:extLst>
      <p:ext uri="{BB962C8B-B14F-4D97-AF65-F5344CB8AC3E}">
        <p14:creationId xmlns:p14="http://schemas.microsoft.com/office/powerpoint/2010/main" val="674725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5BA4A2-8431-4AA2-94B3-E46D7A23BE75}"/>
              </a:ext>
            </a:extLst>
          </p:cNvPr>
          <p:cNvSpPr>
            <a:spLocks noGrp="1"/>
          </p:cNvSpPr>
          <p:nvPr>
            <p:ph type="title"/>
          </p:nvPr>
        </p:nvSpPr>
        <p:spPr>
          <a:xfrm>
            <a:off x="838200" y="-209033"/>
            <a:ext cx="10515600" cy="1325563"/>
          </a:xfrm>
        </p:spPr>
        <p:txBody>
          <a:bodyPr/>
          <a:lstStyle/>
          <a:p>
            <a:pPr algn="ctr"/>
            <a:r>
              <a:rPr lang="en-US" b="1" dirty="0">
                <a:effectLst>
                  <a:outerShdw blurRad="38100" dist="38100" dir="2700000" algn="tl">
                    <a:srgbClr val="000000">
                      <a:alpha val="43137"/>
                    </a:srgbClr>
                  </a:outerShdw>
                </a:effectLst>
              </a:rPr>
              <a:t>Bringing a Trespass Offering…</a:t>
            </a:r>
          </a:p>
        </p:txBody>
      </p:sp>
      <p:sp>
        <p:nvSpPr>
          <p:cNvPr id="3" name="TextBox 2">
            <a:extLst>
              <a:ext uri="{FF2B5EF4-FFF2-40B4-BE49-F238E27FC236}">
                <a16:creationId xmlns:a16="http://schemas.microsoft.com/office/drawing/2014/main" xmlns="" id="{ED130344-69C7-4BC9-936D-37CC1B76D9F2}"/>
              </a:ext>
            </a:extLst>
          </p:cNvPr>
          <p:cNvSpPr txBox="1"/>
          <p:nvPr/>
        </p:nvSpPr>
        <p:spPr>
          <a:xfrm>
            <a:off x="4004930" y="733246"/>
            <a:ext cx="8187070" cy="6124754"/>
          </a:xfrm>
          <a:prstGeom prst="rect">
            <a:avLst/>
          </a:prstGeom>
          <a:noFill/>
        </p:spPr>
        <p:txBody>
          <a:bodyPr wrap="square" rtlCol="0">
            <a:spAutoFit/>
          </a:bodyPr>
          <a:lstStyle/>
          <a:p>
            <a:r>
              <a:rPr lang="en-US" sz="2800" dirty="0"/>
              <a:t>Let the members of every family </a:t>
            </a:r>
            <a:r>
              <a:rPr lang="en-US" sz="2800" dirty="0" err="1"/>
              <a:t>bein</a:t>
            </a:r>
            <a:r>
              <a:rPr lang="en-US" sz="2800" dirty="0"/>
              <a:t> to work over against their own houses. Let them humble themselves before God. It would be well to have a trespass-offering box in sight, and have all the household agree that whosoever speaks unkindly of another or utters angry words, shall drop into the trespass-offering box a certain sum of money. This would put them upon their guard against the wicked words which work injury, not only to their brethren, but to themselves. No man of himself can tame the unruly member, the tongue; but God will do the work for him who comes unto Him with contrite heart in faith and with humble supplication. By the help of God, bridle your tongues, talk less, and pray more.—R&amp;H March 12, 1895</a:t>
            </a:r>
          </a:p>
        </p:txBody>
      </p:sp>
      <p:pic>
        <p:nvPicPr>
          <p:cNvPr id="4" name="Picture 3">
            <a:extLst>
              <a:ext uri="{FF2B5EF4-FFF2-40B4-BE49-F238E27FC236}">
                <a16:creationId xmlns:a16="http://schemas.microsoft.com/office/drawing/2014/main" xmlns="" id="{CD07F6C1-B7FB-4A44-A311-59482F23632C}"/>
              </a:ext>
            </a:extLst>
          </p:cNvPr>
          <p:cNvPicPr>
            <a:picLocks noChangeAspect="1"/>
          </p:cNvPicPr>
          <p:nvPr/>
        </p:nvPicPr>
        <p:blipFill>
          <a:blip r:embed="rId2"/>
          <a:stretch>
            <a:fillRect/>
          </a:stretch>
        </p:blipFill>
        <p:spPr>
          <a:xfrm>
            <a:off x="-13710" y="919760"/>
            <a:ext cx="4018640" cy="2679093"/>
          </a:xfrm>
          <a:prstGeom prst="rect">
            <a:avLst/>
          </a:prstGeom>
        </p:spPr>
      </p:pic>
      <p:pic>
        <p:nvPicPr>
          <p:cNvPr id="5" name="Picture 4">
            <a:extLst>
              <a:ext uri="{FF2B5EF4-FFF2-40B4-BE49-F238E27FC236}">
                <a16:creationId xmlns:a16="http://schemas.microsoft.com/office/drawing/2014/main" xmlns="" id="{41DEA69A-F0D3-44B0-A647-C5487197C7EA}"/>
              </a:ext>
            </a:extLst>
          </p:cNvPr>
          <p:cNvPicPr>
            <a:picLocks noChangeAspect="1"/>
          </p:cNvPicPr>
          <p:nvPr/>
        </p:nvPicPr>
        <p:blipFill>
          <a:blip r:embed="rId3"/>
          <a:stretch>
            <a:fillRect/>
          </a:stretch>
        </p:blipFill>
        <p:spPr>
          <a:xfrm>
            <a:off x="0" y="3598853"/>
            <a:ext cx="4024928" cy="2679093"/>
          </a:xfrm>
          <a:prstGeom prst="rect">
            <a:avLst/>
          </a:prstGeom>
        </p:spPr>
      </p:pic>
    </p:spTree>
    <p:extLst>
      <p:ext uri="{BB962C8B-B14F-4D97-AF65-F5344CB8AC3E}">
        <p14:creationId xmlns:p14="http://schemas.microsoft.com/office/powerpoint/2010/main" val="3603016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4E19AF-A646-4C2C-8B20-2466EC586C1F}"/>
              </a:ext>
            </a:extLst>
          </p:cNvPr>
          <p:cNvSpPr>
            <a:spLocks noGrp="1"/>
          </p:cNvSpPr>
          <p:nvPr>
            <p:ph type="title"/>
          </p:nvPr>
        </p:nvSpPr>
        <p:spPr>
          <a:xfrm>
            <a:off x="721242" y="-212625"/>
            <a:ext cx="10515600" cy="1325563"/>
          </a:xfrm>
        </p:spPr>
        <p:txBody>
          <a:bodyPr/>
          <a:lstStyle/>
          <a:p>
            <a:pPr algn="ctr"/>
            <a:r>
              <a:rPr lang="en-US" i="1" dirty="0">
                <a:solidFill>
                  <a:srgbClr val="660066"/>
                </a:solidFill>
                <a:effectLst>
                  <a:outerShdw blurRad="38100" dist="38100" dir="2700000" algn="tl">
                    <a:srgbClr val="000000">
                      <a:alpha val="43137"/>
                    </a:srgbClr>
                  </a:outerShdw>
                </a:effectLst>
                <a:latin typeface="Centaur" panose="02030504050205020304" pitchFamily="18" charset="0"/>
              </a:rPr>
              <a:t>A Solemn and Gruesome Sacrifice</a:t>
            </a:r>
          </a:p>
        </p:txBody>
      </p:sp>
      <p:sp>
        <p:nvSpPr>
          <p:cNvPr id="3" name="Rectangle 2">
            <a:extLst>
              <a:ext uri="{FF2B5EF4-FFF2-40B4-BE49-F238E27FC236}">
                <a16:creationId xmlns:a16="http://schemas.microsoft.com/office/drawing/2014/main" xmlns="" id="{9A573B74-7B04-49E6-BB13-2B2BA84DD4C2}"/>
              </a:ext>
            </a:extLst>
          </p:cNvPr>
          <p:cNvSpPr/>
          <p:nvPr/>
        </p:nvSpPr>
        <p:spPr>
          <a:xfrm>
            <a:off x="84881" y="1229896"/>
            <a:ext cx="6836780" cy="5262979"/>
          </a:xfrm>
          <a:prstGeom prst="rect">
            <a:avLst/>
          </a:prstGeom>
        </p:spPr>
        <p:txBody>
          <a:bodyPr wrap="square">
            <a:spAutoFit/>
          </a:bodyPr>
          <a:lstStyle/>
          <a:p>
            <a:r>
              <a:rPr lang="en-US" sz="2800" dirty="0"/>
              <a:t>Lev. 5:8-10 “And he shall bring them unto the priest, who shall offer that which is for the sin offering first, </a:t>
            </a:r>
            <a:r>
              <a:rPr lang="en-US" sz="2800" b="1" dirty="0"/>
              <a:t>and wring off his head from his neck</a:t>
            </a:r>
            <a:r>
              <a:rPr lang="en-US" sz="2800" dirty="0"/>
              <a:t>, but shall not divide it asunder: And he shall sprinkle of the blood of the sin offering upon the side of the altar; and the rest of the blood shall be wrung out at the bottom of the altar: it is a sin offering. And he shall offer the second for a burnt offering, according to the manner: </a:t>
            </a:r>
            <a:r>
              <a:rPr lang="en-US" sz="2800" b="1" dirty="0"/>
              <a:t>and the priest shall make an atonement for him for his sin which he hath sinned, and it shall be forgiven him</a:t>
            </a:r>
            <a:r>
              <a:rPr lang="en-US" sz="2800" dirty="0"/>
              <a:t>.”</a:t>
            </a:r>
          </a:p>
        </p:txBody>
      </p:sp>
      <p:pic>
        <p:nvPicPr>
          <p:cNvPr id="4" name="Picture 3">
            <a:extLst>
              <a:ext uri="{FF2B5EF4-FFF2-40B4-BE49-F238E27FC236}">
                <a16:creationId xmlns:a16="http://schemas.microsoft.com/office/drawing/2014/main" xmlns="" id="{2F1F0E05-1834-4440-A994-B5681FC7A38E}"/>
              </a:ext>
            </a:extLst>
          </p:cNvPr>
          <p:cNvPicPr>
            <a:picLocks noChangeAspect="1"/>
          </p:cNvPicPr>
          <p:nvPr/>
        </p:nvPicPr>
        <p:blipFill>
          <a:blip r:embed="rId2"/>
          <a:stretch>
            <a:fillRect/>
          </a:stretch>
        </p:blipFill>
        <p:spPr>
          <a:xfrm>
            <a:off x="6921661" y="828564"/>
            <a:ext cx="5036464" cy="3392562"/>
          </a:xfrm>
          <a:prstGeom prst="rect">
            <a:avLst/>
          </a:prstGeom>
        </p:spPr>
      </p:pic>
      <p:pic>
        <p:nvPicPr>
          <p:cNvPr id="5" name="Picture 4">
            <a:extLst>
              <a:ext uri="{FF2B5EF4-FFF2-40B4-BE49-F238E27FC236}">
                <a16:creationId xmlns:a16="http://schemas.microsoft.com/office/drawing/2014/main" xmlns="" id="{AE569FEE-76BF-4615-B3E1-DA192258FC91}"/>
              </a:ext>
            </a:extLst>
          </p:cNvPr>
          <p:cNvPicPr>
            <a:picLocks noChangeAspect="1"/>
          </p:cNvPicPr>
          <p:nvPr/>
        </p:nvPicPr>
        <p:blipFill rotWithShape="1">
          <a:blip r:embed="rId3"/>
          <a:srcRect t="13624" b="10299"/>
          <a:stretch/>
        </p:blipFill>
        <p:spPr>
          <a:xfrm>
            <a:off x="7024128" y="4160947"/>
            <a:ext cx="4933997" cy="2697053"/>
          </a:xfrm>
          <a:prstGeom prst="rect">
            <a:avLst/>
          </a:prstGeom>
        </p:spPr>
      </p:pic>
    </p:spTree>
    <p:extLst>
      <p:ext uri="{BB962C8B-B14F-4D97-AF65-F5344CB8AC3E}">
        <p14:creationId xmlns:p14="http://schemas.microsoft.com/office/powerpoint/2010/main" val="2304590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24D06B-B46B-4FAC-9188-66FADB6D863F}"/>
              </a:ext>
            </a:extLst>
          </p:cNvPr>
          <p:cNvSpPr>
            <a:spLocks noGrp="1"/>
          </p:cNvSpPr>
          <p:nvPr>
            <p:ph type="title"/>
          </p:nvPr>
        </p:nvSpPr>
        <p:spPr>
          <a:xfrm>
            <a:off x="742507" y="-294094"/>
            <a:ext cx="10515600" cy="1325563"/>
          </a:xfrm>
        </p:spPr>
        <p:txBody>
          <a:bodyPr/>
          <a:lstStyle/>
          <a:p>
            <a:r>
              <a:rPr lang="en-US" i="1" u="sng" dirty="0">
                <a:solidFill>
                  <a:srgbClr val="FFC000"/>
                </a:solidFill>
              </a:rPr>
              <a:t>Meat Offering Provision for Trespass Offering</a:t>
            </a:r>
          </a:p>
        </p:txBody>
      </p:sp>
      <p:sp>
        <p:nvSpPr>
          <p:cNvPr id="3" name="Rectangle 2">
            <a:extLst>
              <a:ext uri="{FF2B5EF4-FFF2-40B4-BE49-F238E27FC236}">
                <a16:creationId xmlns:a16="http://schemas.microsoft.com/office/drawing/2014/main" xmlns="" id="{A2F3AA0B-BFA8-4BB9-99F0-0CF320AA2813}"/>
              </a:ext>
            </a:extLst>
          </p:cNvPr>
          <p:cNvSpPr/>
          <p:nvPr/>
        </p:nvSpPr>
        <p:spPr>
          <a:xfrm>
            <a:off x="5117805" y="1031469"/>
            <a:ext cx="6799631" cy="5262979"/>
          </a:xfrm>
          <a:prstGeom prst="rect">
            <a:avLst/>
          </a:prstGeom>
        </p:spPr>
        <p:txBody>
          <a:bodyPr wrap="square">
            <a:spAutoFit/>
          </a:bodyPr>
          <a:lstStyle/>
          <a:p>
            <a:r>
              <a:rPr lang="en-US" sz="2400" dirty="0">
                <a:solidFill>
                  <a:schemeClr val="bg1"/>
                </a:solidFill>
              </a:rPr>
              <a:t>Lev. 5:11-13 “</a:t>
            </a:r>
            <a:r>
              <a:rPr lang="en-US" sz="2400" b="1" dirty="0">
                <a:solidFill>
                  <a:schemeClr val="bg1"/>
                </a:solidFill>
              </a:rPr>
              <a:t>But if he be not able to bring two turtledoves, or two young pigeons, then he that sinned shall bring for his offering the tenth part of an ephah of fine flour for a sin offering</a:t>
            </a:r>
            <a:r>
              <a:rPr lang="en-US" sz="2400" dirty="0">
                <a:solidFill>
                  <a:schemeClr val="bg1"/>
                </a:solidFill>
              </a:rPr>
              <a:t>; </a:t>
            </a:r>
            <a:r>
              <a:rPr lang="en-US" sz="2400" b="1" u="sng" dirty="0">
                <a:solidFill>
                  <a:schemeClr val="bg1"/>
                </a:solidFill>
              </a:rPr>
              <a:t>he shall put no oil upon it, neither shall he put any frankincense thereon</a:t>
            </a:r>
            <a:r>
              <a:rPr lang="en-US" sz="2400" dirty="0">
                <a:solidFill>
                  <a:schemeClr val="bg1"/>
                </a:solidFill>
              </a:rPr>
              <a:t>: for it is a sin offering. Then shall he bring it to the priest, and the priest shall take his handful of it, even a memorial thereof, and burn it on the altar, according to the offerings made by fire unto the Lord: it is a sin offering. And the priest shall make an atonement for him as touching his sin that he hath sinned in one of these, and it shall be forgiven him: and the remnant shall be the priest's, as a meat offering.</a:t>
            </a:r>
          </a:p>
        </p:txBody>
      </p:sp>
      <p:pic>
        <p:nvPicPr>
          <p:cNvPr id="4" name="Picture 3">
            <a:extLst>
              <a:ext uri="{FF2B5EF4-FFF2-40B4-BE49-F238E27FC236}">
                <a16:creationId xmlns:a16="http://schemas.microsoft.com/office/drawing/2014/main" xmlns="" id="{70EA8D56-6384-4440-8ECF-3696856CE9F3}"/>
              </a:ext>
            </a:extLst>
          </p:cNvPr>
          <p:cNvPicPr>
            <a:picLocks noChangeAspect="1"/>
          </p:cNvPicPr>
          <p:nvPr/>
        </p:nvPicPr>
        <p:blipFill>
          <a:blip r:embed="rId2"/>
          <a:stretch>
            <a:fillRect/>
          </a:stretch>
        </p:blipFill>
        <p:spPr>
          <a:xfrm>
            <a:off x="1024159" y="1031469"/>
            <a:ext cx="3845553" cy="2880453"/>
          </a:xfrm>
          <a:prstGeom prst="rect">
            <a:avLst/>
          </a:prstGeom>
        </p:spPr>
      </p:pic>
      <p:pic>
        <p:nvPicPr>
          <p:cNvPr id="5" name="Picture 4">
            <a:extLst>
              <a:ext uri="{FF2B5EF4-FFF2-40B4-BE49-F238E27FC236}">
                <a16:creationId xmlns:a16="http://schemas.microsoft.com/office/drawing/2014/main" xmlns="" id="{0CC5BF71-5133-4E03-99BA-31BC581864F2}"/>
              </a:ext>
            </a:extLst>
          </p:cNvPr>
          <p:cNvPicPr>
            <a:picLocks noChangeAspect="1"/>
          </p:cNvPicPr>
          <p:nvPr/>
        </p:nvPicPr>
        <p:blipFill rotWithShape="1">
          <a:blip r:embed="rId3"/>
          <a:srcRect t="26174"/>
          <a:stretch/>
        </p:blipFill>
        <p:spPr>
          <a:xfrm>
            <a:off x="1024159" y="4084712"/>
            <a:ext cx="3701382" cy="2732567"/>
          </a:xfrm>
          <a:prstGeom prst="rect">
            <a:avLst/>
          </a:prstGeom>
        </p:spPr>
      </p:pic>
    </p:spTree>
    <p:extLst>
      <p:ext uri="{BB962C8B-B14F-4D97-AF65-F5344CB8AC3E}">
        <p14:creationId xmlns:p14="http://schemas.microsoft.com/office/powerpoint/2010/main" val="3914199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71ED18-2D99-4070-B2D9-8071036516D5}"/>
              </a:ext>
            </a:extLst>
          </p:cNvPr>
          <p:cNvSpPr>
            <a:spLocks noGrp="1"/>
          </p:cNvSpPr>
          <p:nvPr>
            <p:ph type="title"/>
          </p:nvPr>
        </p:nvSpPr>
        <p:spPr>
          <a:xfrm>
            <a:off x="838200" y="-134605"/>
            <a:ext cx="10515600" cy="1325563"/>
          </a:xfrm>
        </p:spPr>
        <p:txBody>
          <a:bodyPr>
            <a:normAutofit/>
          </a:bodyPr>
          <a:lstStyle/>
          <a:p>
            <a:pPr algn="ctr"/>
            <a:r>
              <a:rPr lang="en-US" sz="6600" dirty="0">
                <a:solidFill>
                  <a:srgbClr val="002060"/>
                </a:solidFill>
                <a:latin typeface="Blackadder ITC" panose="04020505051007020D02" pitchFamily="82" charset="0"/>
              </a:rPr>
              <a:t>The Symbol Unlocked</a:t>
            </a:r>
          </a:p>
        </p:txBody>
      </p:sp>
      <p:sp>
        <p:nvSpPr>
          <p:cNvPr id="4" name="Rectangle 3">
            <a:extLst>
              <a:ext uri="{FF2B5EF4-FFF2-40B4-BE49-F238E27FC236}">
                <a16:creationId xmlns:a16="http://schemas.microsoft.com/office/drawing/2014/main" xmlns="" id="{D657388D-9A82-471D-8844-BC6DD1C6F52F}"/>
              </a:ext>
            </a:extLst>
          </p:cNvPr>
          <p:cNvSpPr/>
          <p:nvPr/>
        </p:nvSpPr>
        <p:spPr>
          <a:xfrm>
            <a:off x="4565248" y="1352644"/>
            <a:ext cx="7427335" cy="5262979"/>
          </a:xfrm>
          <a:prstGeom prst="rect">
            <a:avLst/>
          </a:prstGeom>
        </p:spPr>
        <p:txBody>
          <a:bodyPr wrap="square">
            <a:spAutoFit/>
          </a:bodyPr>
          <a:lstStyle/>
          <a:p>
            <a:r>
              <a:rPr lang="en-US" sz="2400" dirty="0"/>
              <a:t>Ex. 29:7 Then shalt thou take </a:t>
            </a:r>
            <a:r>
              <a:rPr lang="en-US" sz="2400" b="1" dirty="0"/>
              <a:t>the anointing oil, and pour it upon his head, and anoint him</a:t>
            </a:r>
            <a:r>
              <a:rPr lang="en-US" sz="2400" dirty="0"/>
              <a:t>.”</a:t>
            </a:r>
          </a:p>
          <a:p>
            <a:endParaRPr lang="en-US" sz="2400" dirty="0"/>
          </a:p>
          <a:p>
            <a:r>
              <a:rPr lang="en-US" sz="2400" dirty="0"/>
              <a:t>Dan. 9:24 “Seventy weeks are determined upon thy people and upon thy holy city, to finish the transgression, and to make an end of sins, and to make reconciliation for iniquity, and to bring in everlasting righteousness, and to seal up the vision and prophecy, and to </a:t>
            </a:r>
            <a:r>
              <a:rPr lang="en-US" sz="2400" b="1" dirty="0"/>
              <a:t>anoint the most Holy</a:t>
            </a:r>
            <a:r>
              <a:rPr lang="en-US" sz="2400" dirty="0"/>
              <a:t>.”</a:t>
            </a:r>
          </a:p>
          <a:p>
            <a:endParaRPr lang="en-US" sz="2400" dirty="0"/>
          </a:p>
          <a:p>
            <a:r>
              <a:rPr lang="en-US" sz="2400" dirty="0"/>
              <a:t>Acts 10:38 “</a:t>
            </a:r>
            <a:r>
              <a:rPr lang="en-US" sz="2400" b="1" dirty="0"/>
              <a:t>How God anointed Jesus of Nazareth with the Holy Ghost</a:t>
            </a:r>
            <a:r>
              <a:rPr lang="en-US" sz="2400" dirty="0"/>
              <a:t> and with power: who went about doing good, and healing all that were oppressed of the devil; for God was with him.”</a:t>
            </a:r>
          </a:p>
        </p:txBody>
      </p:sp>
      <p:pic>
        <p:nvPicPr>
          <p:cNvPr id="5" name="Picture 4">
            <a:extLst>
              <a:ext uri="{FF2B5EF4-FFF2-40B4-BE49-F238E27FC236}">
                <a16:creationId xmlns:a16="http://schemas.microsoft.com/office/drawing/2014/main" xmlns="" id="{973975A1-12FE-4A01-8442-09D3178A6BF6}"/>
              </a:ext>
            </a:extLst>
          </p:cNvPr>
          <p:cNvPicPr>
            <a:picLocks noChangeAspect="1"/>
          </p:cNvPicPr>
          <p:nvPr/>
        </p:nvPicPr>
        <p:blipFill rotWithShape="1">
          <a:blip r:embed="rId2"/>
          <a:srcRect l="18976" t="2532" r="44673" b="11898"/>
          <a:stretch/>
        </p:blipFill>
        <p:spPr>
          <a:xfrm>
            <a:off x="530259" y="888264"/>
            <a:ext cx="3738623" cy="5868365"/>
          </a:xfrm>
          <a:prstGeom prst="rect">
            <a:avLst/>
          </a:prstGeom>
        </p:spPr>
      </p:pic>
    </p:spTree>
    <p:extLst>
      <p:ext uri="{BB962C8B-B14F-4D97-AF65-F5344CB8AC3E}">
        <p14:creationId xmlns:p14="http://schemas.microsoft.com/office/powerpoint/2010/main" val="1029878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71FE9-C28C-4D3B-98A7-42E0C6B8920E}"/>
              </a:ext>
            </a:extLst>
          </p:cNvPr>
          <p:cNvSpPr>
            <a:spLocks noGrp="1"/>
          </p:cNvSpPr>
          <p:nvPr>
            <p:ph type="title"/>
          </p:nvPr>
        </p:nvSpPr>
        <p:spPr>
          <a:xfrm>
            <a:off x="838200" y="-230766"/>
            <a:ext cx="10515600" cy="1325563"/>
          </a:xfrm>
        </p:spPr>
        <p:txBody>
          <a:bodyPr/>
          <a:lstStyle/>
          <a:p>
            <a:r>
              <a:rPr lang="en-US" dirty="0">
                <a:solidFill>
                  <a:srgbClr val="FF0000"/>
                </a:solidFill>
                <a:effectLst>
                  <a:outerShdw blurRad="38100" dist="38100" dir="2700000" algn="tl">
                    <a:srgbClr val="000000">
                      <a:alpha val="43137"/>
                    </a:srgbClr>
                  </a:outerShdw>
                </a:effectLst>
                <a:latin typeface="Century Schoolbook" panose="02040604050505020304" pitchFamily="18" charset="0"/>
              </a:rPr>
              <a:t>What Really Happened in Gethsemane?</a:t>
            </a:r>
          </a:p>
        </p:txBody>
      </p:sp>
      <p:sp>
        <p:nvSpPr>
          <p:cNvPr id="4" name="Rectangle 3">
            <a:extLst>
              <a:ext uri="{FF2B5EF4-FFF2-40B4-BE49-F238E27FC236}">
                <a16:creationId xmlns:a16="http://schemas.microsoft.com/office/drawing/2014/main" xmlns="" id="{241A9B1B-6787-4F1E-ACC9-40FD94DC2DB2}"/>
              </a:ext>
            </a:extLst>
          </p:cNvPr>
          <p:cNvSpPr/>
          <p:nvPr/>
        </p:nvSpPr>
        <p:spPr>
          <a:xfrm>
            <a:off x="192059" y="1313885"/>
            <a:ext cx="3720722" cy="3108543"/>
          </a:xfrm>
          <a:prstGeom prst="rect">
            <a:avLst/>
          </a:prstGeom>
        </p:spPr>
        <p:txBody>
          <a:bodyPr wrap="square">
            <a:spAutoFit/>
          </a:bodyPr>
          <a:lstStyle/>
          <a:p>
            <a:r>
              <a:rPr lang="en-US" sz="2800" dirty="0"/>
              <a:t>Mark 14:32 And they came to a place which was named </a:t>
            </a:r>
            <a:r>
              <a:rPr lang="en-US" sz="2800" b="1" u="sng" dirty="0"/>
              <a:t>Gethsemane</a:t>
            </a:r>
            <a:r>
              <a:rPr lang="en-US" sz="2800" dirty="0"/>
              <a:t>: and he saith to his disciples, Sit ye here, while I shall pray.</a:t>
            </a:r>
          </a:p>
        </p:txBody>
      </p:sp>
      <p:sp>
        <p:nvSpPr>
          <p:cNvPr id="5" name="TextBox 4">
            <a:extLst>
              <a:ext uri="{FF2B5EF4-FFF2-40B4-BE49-F238E27FC236}">
                <a16:creationId xmlns:a16="http://schemas.microsoft.com/office/drawing/2014/main" xmlns="" id="{64957A1C-DBC7-4B35-8B83-58FFB0B6C423}"/>
              </a:ext>
            </a:extLst>
          </p:cNvPr>
          <p:cNvSpPr txBox="1"/>
          <p:nvPr/>
        </p:nvSpPr>
        <p:spPr>
          <a:xfrm>
            <a:off x="192059" y="5067061"/>
            <a:ext cx="3720722" cy="954107"/>
          </a:xfrm>
          <a:prstGeom prst="rect">
            <a:avLst/>
          </a:prstGeom>
          <a:noFill/>
        </p:spPr>
        <p:txBody>
          <a:bodyPr wrap="square" rtlCol="0">
            <a:spAutoFit/>
          </a:bodyPr>
          <a:lstStyle/>
          <a:p>
            <a:r>
              <a:rPr lang="en-US" sz="2800" b="1" dirty="0"/>
              <a:t>1068 </a:t>
            </a:r>
            <a:r>
              <a:rPr lang="en-US" sz="2800" b="1" dirty="0" err="1"/>
              <a:t>Gethsamane</a:t>
            </a:r>
            <a:r>
              <a:rPr lang="en-US" sz="2800" b="1" dirty="0"/>
              <a:t>-“an oil press”</a:t>
            </a:r>
          </a:p>
        </p:txBody>
      </p:sp>
      <p:pic>
        <p:nvPicPr>
          <p:cNvPr id="6" name="Picture 5">
            <a:extLst>
              <a:ext uri="{FF2B5EF4-FFF2-40B4-BE49-F238E27FC236}">
                <a16:creationId xmlns:a16="http://schemas.microsoft.com/office/drawing/2014/main" xmlns="" id="{41E4833D-E397-453C-80C3-B7E9629D3A86}"/>
              </a:ext>
            </a:extLst>
          </p:cNvPr>
          <p:cNvPicPr>
            <a:picLocks noChangeAspect="1"/>
          </p:cNvPicPr>
          <p:nvPr/>
        </p:nvPicPr>
        <p:blipFill rotWithShape="1">
          <a:blip r:embed="rId2"/>
          <a:srcRect l="7810" t="14724" r="2511"/>
          <a:stretch/>
        </p:blipFill>
        <p:spPr>
          <a:xfrm>
            <a:off x="3991734" y="804102"/>
            <a:ext cx="8200266" cy="5848263"/>
          </a:xfrm>
          <a:prstGeom prst="rect">
            <a:avLst/>
          </a:prstGeom>
        </p:spPr>
      </p:pic>
    </p:spTree>
    <p:extLst>
      <p:ext uri="{BB962C8B-B14F-4D97-AF65-F5344CB8AC3E}">
        <p14:creationId xmlns:p14="http://schemas.microsoft.com/office/powerpoint/2010/main" val="154782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5675F8-9C60-4FB0-A828-DB3C57394C9E}"/>
              </a:ext>
            </a:extLst>
          </p:cNvPr>
          <p:cNvSpPr>
            <a:spLocks noGrp="1"/>
          </p:cNvSpPr>
          <p:nvPr>
            <p:ph type="title"/>
          </p:nvPr>
        </p:nvSpPr>
        <p:spPr>
          <a:xfrm>
            <a:off x="317205" y="-272829"/>
            <a:ext cx="10515600" cy="1325563"/>
          </a:xfrm>
        </p:spPr>
        <p:txBody>
          <a:bodyPr/>
          <a:lstStyle/>
          <a:p>
            <a:r>
              <a:rPr lang="en-US" b="1" dirty="0">
                <a:effectLst>
                  <a:outerShdw blurRad="38100" dist="38100" dir="2700000" algn="tl">
                    <a:srgbClr val="000000">
                      <a:alpha val="43137"/>
                    </a:srgbClr>
                  </a:outerShdw>
                </a:effectLst>
              </a:rPr>
              <a:t>What Are Trespasses???</a:t>
            </a:r>
          </a:p>
        </p:txBody>
      </p:sp>
      <p:pic>
        <p:nvPicPr>
          <p:cNvPr id="3" name="Picture 2">
            <a:extLst>
              <a:ext uri="{FF2B5EF4-FFF2-40B4-BE49-F238E27FC236}">
                <a16:creationId xmlns:a16="http://schemas.microsoft.com/office/drawing/2014/main" xmlns="" id="{72D1979D-964E-4C06-922A-09D0495F2400}"/>
              </a:ext>
            </a:extLst>
          </p:cNvPr>
          <p:cNvPicPr>
            <a:picLocks noChangeAspect="1"/>
          </p:cNvPicPr>
          <p:nvPr/>
        </p:nvPicPr>
        <p:blipFill rotWithShape="1">
          <a:blip r:embed="rId2"/>
          <a:srcRect l="13436" t="10464" r="12194"/>
          <a:stretch/>
        </p:blipFill>
        <p:spPr>
          <a:xfrm>
            <a:off x="6758784" y="244758"/>
            <a:ext cx="5312780" cy="3650125"/>
          </a:xfrm>
          <a:prstGeom prst="rect">
            <a:avLst/>
          </a:prstGeom>
        </p:spPr>
      </p:pic>
      <p:pic>
        <p:nvPicPr>
          <p:cNvPr id="5" name="Picture 4">
            <a:extLst>
              <a:ext uri="{FF2B5EF4-FFF2-40B4-BE49-F238E27FC236}">
                <a16:creationId xmlns:a16="http://schemas.microsoft.com/office/drawing/2014/main" xmlns="" id="{7B7E4FA9-56A7-487C-AAF4-39C142AFB165}"/>
              </a:ext>
            </a:extLst>
          </p:cNvPr>
          <p:cNvPicPr>
            <a:picLocks noChangeAspect="1"/>
          </p:cNvPicPr>
          <p:nvPr/>
        </p:nvPicPr>
        <p:blipFill>
          <a:blip r:embed="rId3"/>
          <a:stretch>
            <a:fillRect/>
          </a:stretch>
        </p:blipFill>
        <p:spPr>
          <a:xfrm>
            <a:off x="988538" y="821320"/>
            <a:ext cx="4243220" cy="2828813"/>
          </a:xfrm>
          <a:prstGeom prst="rect">
            <a:avLst/>
          </a:prstGeom>
        </p:spPr>
      </p:pic>
      <p:pic>
        <p:nvPicPr>
          <p:cNvPr id="6" name="Picture 5">
            <a:extLst>
              <a:ext uri="{FF2B5EF4-FFF2-40B4-BE49-F238E27FC236}">
                <a16:creationId xmlns:a16="http://schemas.microsoft.com/office/drawing/2014/main" xmlns="" id="{19144DAA-A856-4002-A1C9-2372C28B4BE8}"/>
              </a:ext>
            </a:extLst>
          </p:cNvPr>
          <p:cNvPicPr>
            <a:picLocks noChangeAspect="1"/>
          </p:cNvPicPr>
          <p:nvPr/>
        </p:nvPicPr>
        <p:blipFill>
          <a:blip r:embed="rId4"/>
          <a:stretch>
            <a:fillRect/>
          </a:stretch>
        </p:blipFill>
        <p:spPr>
          <a:xfrm>
            <a:off x="7559776" y="3981691"/>
            <a:ext cx="4212478" cy="2731043"/>
          </a:xfrm>
          <a:prstGeom prst="rect">
            <a:avLst/>
          </a:prstGeom>
        </p:spPr>
      </p:pic>
      <p:pic>
        <p:nvPicPr>
          <p:cNvPr id="7" name="Picture 6">
            <a:extLst>
              <a:ext uri="{FF2B5EF4-FFF2-40B4-BE49-F238E27FC236}">
                <a16:creationId xmlns:a16="http://schemas.microsoft.com/office/drawing/2014/main" xmlns="" id="{C95611B1-28A1-4F09-A68C-C37476350CF4}"/>
              </a:ext>
            </a:extLst>
          </p:cNvPr>
          <p:cNvPicPr>
            <a:picLocks noChangeAspect="1"/>
          </p:cNvPicPr>
          <p:nvPr/>
        </p:nvPicPr>
        <p:blipFill>
          <a:blip r:embed="rId5"/>
          <a:stretch>
            <a:fillRect/>
          </a:stretch>
        </p:blipFill>
        <p:spPr>
          <a:xfrm>
            <a:off x="606573" y="3472215"/>
            <a:ext cx="5678480" cy="3240519"/>
          </a:xfrm>
          <a:prstGeom prst="rect">
            <a:avLst/>
          </a:prstGeom>
        </p:spPr>
      </p:pic>
    </p:spTree>
    <p:extLst>
      <p:ext uri="{BB962C8B-B14F-4D97-AF65-F5344CB8AC3E}">
        <p14:creationId xmlns:p14="http://schemas.microsoft.com/office/powerpoint/2010/main" val="991303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25049A4-0591-41D0-80C1-27CBB28B37AE}"/>
              </a:ext>
            </a:extLst>
          </p:cNvPr>
          <p:cNvPicPr>
            <a:picLocks noChangeAspect="1"/>
          </p:cNvPicPr>
          <p:nvPr/>
        </p:nvPicPr>
        <p:blipFill>
          <a:blip r:embed="rId2"/>
          <a:stretch>
            <a:fillRect/>
          </a:stretch>
        </p:blipFill>
        <p:spPr>
          <a:xfrm>
            <a:off x="6852212" y="0"/>
            <a:ext cx="5075981" cy="3806986"/>
          </a:xfrm>
          <a:prstGeom prst="rect">
            <a:avLst/>
          </a:prstGeom>
        </p:spPr>
      </p:pic>
      <p:sp>
        <p:nvSpPr>
          <p:cNvPr id="5" name="Rectangle 4">
            <a:extLst>
              <a:ext uri="{FF2B5EF4-FFF2-40B4-BE49-F238E27FC236}">
                <a16:creationId xmlns:a16="http://schemas.microsoft.com/office/drawing/2014/main" xmlns="" id="{66E1BF7C-0287-4573-8129-3643575AE329}"/>
              </a:ext>
            </a:extLst>
          </p:cNvPr>
          <p:cNvSpPr/>
          <p:nvPr/>
        </p:nvSpPr>
        <p:spPr>
          <a:xfrm>
            <a:off x="0" y="487025"/>
            <a:ext cx="12192000" cy="6370975"/>
          </a:xfrm>
          <a:prstGeom prst="rect">
            <a:avLst/>
          </a:prstGeom>
        </p:spPr>
        <p:txBody>
          <a:bodyPr wrap="square">
            <a:spAutoFit/>
          </a:bodyPr>
          <a:lstStyle/>
          <a:p>
            <a:r>
              <a:rPr lang="en-US" sz="2400" dirty="0"/>
              <a:t>Gen. 31:36-42 “And Jacob was wroth, and chode with </a:t>
            </a:r>
          </a:p>
          <a:p>
            <a:r>
              <a:rPr lang="en-US" sz="2400" dirty="0"/>
              <a:t>Laban: and Jacob answered and said to Laban, </a:t>
            </a:r>
            <a:r>
              <a:rPr lang="en-US" sz="2400" b="1" u="sng" dirty="0"/>
              <a:t>What </a:t>
            </a:r>
          </a:p>
          <a:p>
            <a:r>
              <a:rPr lang="en-US" sz="2400" b="1" u="sng" dirty="0"/>
              <a:t>is my trespass? what is my sin</a:t>
            </a:r>
            <a:r>
              <a:rPr lang="en-US" sz="2400" dirty="0"/>
              <a:t>, that thou hast so hotly </a:t>
            </a:r>
          </a:p>
          <a:p>
            <a:r>
              <a:rPr lang="en-US" sz="2400" dirty="0"/>
              <a:t>pursued after me? Whereas thou hast searched all </a:t>
            </a:r>
          </a:p>
          <a:p>
            <a:r>
              <a:rPr lang="en-US" sz="2400" dirty="0"/>
              <a:t> stuff, what hast thou found of all thy household stuff? </a:t>
            </a:r>
          </a:p>
          <a:p>
            <a:r>
              <a:rPr lang="en-US" sz="2400" dirty="0"/>
              <a:t>set it here before my brethren and thy brethren, that </a:t>
            </a:r>
          </a:p>
          <a:p>
            <a:r>
              <a:rPr lang="en-US" sz="2400" dirty="0"/>
              <a:t>they may judge betwixt us both. This twenty years </a:t>
            </a:r>
          </a:p>
          <a:p>
            <a:r>
              <a:rPr lang="en-US" sz="2400" dirty="0"/>
              <a:t>have I been with thee; thy ewes and thy she goats </a:t>
            </a:r>
          </a:p>
          <a:p>
            <a:r>
              <a:rPr lang="en-US" sz="2400" dirty="0"/>
              <a:t>have not cast their young, and the rams of thy flock </a:t>
            </a:r>
          </a:p>
          <a:p>
            <a:r>
              <a:rPr lang="en-US" sz="2400" dirty="0"/>
              <a:t>have I not eaten. That which was torn of beasts I brought not unto thee; I bare the loss of it; of my hand didst thou require it, whether stolen by day, or stolen by night. Thus I was; in the day the drought consumed me, and the frost by night; and my sleep departed from mine eyes. Thus have I been twenty years in thy house; I served thee fourteen years for thy two daughters, and six years for thy cattle: and thou hast changed my wages ten times. Except the God of my father, the God of Abraham, and the fear of Isaac, had been with me, surely thou </a:t>
            </a:r>
            <a:r>
              <a:rPr lang="en-US" sz="2400" dirty="0" err="1"/>
              <a:t>hadst</a:t>
            </a:r>
            <a:r>
              <a:rPr lang="en-US" sz="2400" dirty="0"/>
              <a:t> sent me away now empty. God hath seen mine affliction and the </a:t>
            </a:r>
            <a:r>
              <a:rPr lang="en-US" sz="2400" dirty="0" err="1"/>
              <a:t>labour</a:t>
            </a:r>
            <a:r>
              <a:rPr lang="en-US" sz="2400" dirty="0"/>
              <a:t> of my hands, and rebuked thee yesternight.”</a:t>
            </a:r>
          </a:p>
        </p:txBody>
      </p:sp>
      <p:sp>
        <p:nvSpPr>
          <p:cNvPr id="6" name="TextBox 5">
            <a:extLst>
              <a:ext uri="{FF2B5EF4-FFF2-40B4-BE49-F238E27FC236}">
                <a16:creationId xmlns:a16="http://schemas.microsoft.com/office/drawing/2014/main" xmlns="" id="{10820139-A032-4768-A594-33640A92247E}"/>
              </a:ext>
            </a:extLst>
          </p:cNvPr>
          <p:cNvSpPr txBox="1"/>
          <p:nvPr/>
        </p:nvSpPr>
        <p:spPr>
          <a:xfrm>
            <a:off x="196770" y="-98217"/>
            <a:ext cx="6458673" cy="707886"/>
          </a:xfrm>
          <a:prstGeom prst="rect">
            <a:avLst/>
          </a:prstGeom>
          <a:noFill/>
        </p:spPr>
        <p:txBody>
          <a:bodyPr wrap="square" rtlCol="0">
            <a:spAutoFit/>
          </a:bodyPr>
          <a:lstStyle/>
          <a:p>
            <a:r>
              <a:rPr lang="en-US" sz="4000" i="1" dirty="0">
                <a:solidFill>
                  <a:srgbClr val="009900"/>
                </a:solidFill>
                <a:effectLst>
                  <a:outerShdw blurRad="38100" dist="38100" dir="2700000" algn="tl">
                    <a:srgbClr val="000000">
                      <a:alpha val="43137"/>
                    </a:srgbClr>
                  </a:outerShdw>
                </a:effectLst>
              </a:rPr>
              <a:t>Jacob and Laban</a:t>
            </a:r>
          </a:p>
        </p:txBody>
      </p:sp>
    </p:spTree>
    <p:extLst>
      <p:ext uri="{BB962C8B-B14F-4D97-AF65-F5344CB8AC3E}">
        <p14:creationId xmlns:p14="http://schemas.microsoft.com/office/powerpoint/2010/main" val="2412199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3323AA-819D-4ED7-89BE-3E67A47729C8}"/>
              </a:ext>
            </a:extLst>
          </p:cNvPr>
          <p:cNvSpPr>
            <a:spLocks noGrp="1"/>
          </p:cNvSpPr>
          <p:nvPr>
            <p:ph type="title"/>
          </p:nvPr>
        </p:nvSpPr>
        <p:spPr>
          <a:xfrm>
            <a:off x="838200" y="-177136"/>
            <a:ext cx="10515600" cy="1325563"/>
          </a:xfrm>
        </p:spPr>
        <p:txBody>
          <a:bodyPr/>
          <a:lstStyle/>
          <a:p>
            <a:pPr algn="ctr"/>
            <a:r>
              <a:rPr lang="en-US" dirty="0">
                <a:effectLst>
                  <a:outerShdw blurRad="38100" dist="38100" dir="2700000" algn="tl">
                    <a:srgbClr val="000000">
                      <a:alpha val="43137"/>
                    </a:srgbClr>
                  </a:outerShdw>
                </a:effectLst>
                <a:latin typeface="Algerian" panose="04020705040A02060702" pitchFamily="82" charset="0"/>
              </a:rPr>
              <a:t>Genesis explains further…</a:t>
            </a:r>
          </a:p>
        </p:txBody>
      </p:sp>
      <p:pic>
        <p:nvPicPr>
          <p:cNvPr id="3" name="Picture 2">
            <a:extLst>
              <a:ext uri="{FF2B5EF4-FFF2-40B4-BE49-F238E27FC236}">
                <a16:creationId xmlns:a16="http://schemas.microsoft.com/office/drawing/2014/main" xmlns="" id="{53F970E5-2883-4590-9DC8-3E637A12825F}"/>
              </a:ext>
            </a:extLst>
          </p:cNvPr>
          <p:cNvPicPr>
            <a:picLocks noChangeAspect="1"/>
          </p:cNvPicPr>
          <p:nvPr/>
        </p:nvPicPr>
        <p:blipFill>
          <a:blip r:embed="rId2"/>
          <a:stretch>
            <a:fillRect/>
          </a:stretch>
        </p:blipFill>
        <p:spPr>
          <a:xfrm>
            <a:off x="217967" y="1343690"/>
            <a:ext cx="5334000" cy="4000500"/>
          </a:xfrm>
          <a:prstGeom prst="rect">
            <a:avLst/>
          </a:prstGeom>
        </p:spPr>
      </p:pic>
      <p:sp>
        <p:nvSpPr>
          <p:cNvPr id="4" name="Rectangle 3">
            <a:extLst>
              <a:ext uri="{FF2B5EF4-FFF2-40B4-BE49-F238E27FC236}">
                <a16:creationId xmlns:a16="http://schemas.microsoft.com/office/drawing/2014/main" xmlns="" id="{42A5911E-F904-46B0-8D5A-31496FF23F05}"/>
              </a:ext>
            </a:extLst>
          </p:cNvPr>
          <p:cNvSpPr/>
          <p:nvPr/>
        </p:nvSpPr>
        <p:spPr>
          <a:xfrm>
            <a:off x="5878033" y="1343690"/>
            <a:ext cx="6096000" cy="4893647"/>
          </a:xfrm>
          <a:prstGeom prst="rect">
            <a:avLst/>
          </a:prstGeom>
        </p:spPr>
        <p:txBody>
          <a:bodyPr>
            <a:spAutoFit/>
          </a:bodyPr>
          <a:lstStyle/>
          <a:p>
            <a:r>
              <a:rPr lang="en-US" sz="2400" dirty="0"/>
              <a:t>Gen. 50:15-17 “And when Joseph's brethren saw that their father was dead, they said, </a:t>
            </a:r>
            <a:r>
              <a:rPr lang="en-US" sz="2400" b="1" dirty="0"/>
              <a:t>Joseph will peradventure hate us, and will certainly requite us all the evil which we did unto him</a:t>
            </a:r>
            <a:r>
              <a:rPr lang="en-US" sz="2400" dirty="0"/>
              <a:t>. And they sent a messenger unto Joseph, saying, Thy father did command before he died, saying, </a:t>
            </a:r>
            <a:r>
              <a:rPr lang="en-US" sz="2400" b="1" dirty="0"/>
              <a:t>So shall ye say unto Joseph, Forgive, I pray thee now, </a:t>
            </a:r>
            <a:r>
              <a:rPr lang="en-US" sz="2400" b="1" u="sng" dirty="0"/>
              <a:t>the trespass of thy brethren, and their sin</a:t>
            </a:r>
            <a:r>
              <a:rPr lang="en-US" sz="2400" b="1" dirty="0"/>
              <a:t>; for they did unto thee evil</a:t>
            </a:r>
            <a:r>
              <a:rPr lang="en-US" sz="2400" dirty="0"/>
              <a:t>: and now, we pray thee, </a:t>
            </a:r>
            <a:r>
              <a:rPr lang="en-US" sz="2400" b="1" dirty="0"/>
              <a:t>forgive the trespass of the servants of the God of thy father</a:t>
            </a:r>
            <a:r>
              <a:rPr lang="en-US" sz="2400" dirty="0"/>
              <a:t>. And Joseph wept when they </a:t>
            </a:r>
            <a:r>
              <a:rPr lang="en-US" sz="2400" dirty="0" err="1"/>
              <a:t>spake</a:t>
            </a:r>
            <a:r>
              <a:rPr lang="en-US" sz="2400" dirty="0"/>
              <a:t> unto him.”</a:t>
            </a:r>
          </a:p>
        </p:txBody>
      </p:sp>
    </p:spTree>
    <p:extLst>
      <p:ext uri="{BB962C8B-B14F-4D97-AF65-F5344CB8AC3E}">
        <p14:creationId xmlns:p14="http://schemas.microsoft.com/office/powerpoint/2010/main" val="2586073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7F6BF24-3BB3-4F86-A868-AA573278C77E}"/>
              </a:ext>
            </a:extLst>
          </p:cNvPr>
          <p:cNvPicPr>
            <a:picLocks noChangeAspect="1"/>
          </p:cNvPicPr>
          <p:nvPr/>
        </p:nvPicPr>
        <p:blipFill rotWithShape="1">
          <a:blip r:embed="rId2"/>
          <a:srcRect b="13659"/>
          <a:stretch/>
        </p:blipFill>
        <p:spPr>
          <a:xfrm>
            <a:off x="2141316" y="0"/>
            <a:ext cx="7909368" cy="4097438"/>
          </a:xfrm>
          <a:prstGeom prst="rect">
            <a:avLst/>
          </a:prstGeom>
        </p:spPr>
      </p:pic>
      <p:sp>
        <p:nvSpPr>
          <p:cNvPr id="4" name="Rectangle 3">
            <a:extLst>
              <a:ext uri="{FF2B5EF4-FFF2-40B4-BE49-F238E27FC236}">
                <a16:creationId xmlns:a16="http://schemas.microsoft.com/office/drawing/2014/main" xmlns="" id="{12DA52AD-D908-4C05-8CFF-875609EE6340}"/>
              </a:ext>
            </a:extLst>
          </p:cNvPr>
          <p:cNvSpPr/>
          <p:nvPr/>
        </p:nvSpPr>
        <p:spPr>
          <a:xfrm>
            <a:off x="0" y="4180344"/>
            <a:ext cx="12192000" cy="2677656"/>
          </a:xfrm>
          <a:prstGeom prst="rect">
            <a:avLst/>
          </a:prstGeom>
        </p:spPr>
        <p:txBody>
          <a:bodyPr wrap="square">
            <a:spAutoFit/>
          </a:bodyPr>
          <a:lstStyle/>
          <a:p>
            <a:r>
              <a:rPr lang="en-US" sz="2800" dirty="0"/>
              <a:t>Gen. 50:18-21 “And his brethren also went and fell down before his face; and they said, Behold, we be thy servants. And Joseph said unto them, Fear not: for am I in the place of God? </a:t>
            </a:r>
            <a:r>
              <a:rPr lang="en-US" sz="2800" b="1" dirty="0"/>
              <a:t>But as for you, ye thought evil against me</a:t>
            </a:r>
            <a:r>
              <a:rPr lang="en-US" sz="2800" dirty="0"/>
              <a:t>; but God meant it unto good, to bring to pass, as it is this day, to save much people alive. Now therefore fear ye not: I will nourish you, and your little ones. And he comforted them, and </a:t>
            </a:r>
            <a:r>
              <a:rPr lang="en-US" sz="2800" dirty="0" err="1"/>
              <a:t>spake</a:t>
            </a:r>
            <a:r>
              <a:rPr lang="en-US" sz="2800" dirty="0"/>
              <a:t> kindly unto them.</a:t>
            </a:r>
          </a:p>
        </p:txBody>
      </p:sp>
    </p:spTree>
    <p:extLst>
      <p:ext uri="{BB962C8B-B14F-4D97-AF65-F5344CB8AC3E}">
        <p14:creationId xmlns:p14="http://schemas.microsoft.com/office/powerpoint/2010/main" val="3238860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3CF854-D1CE-4B65-8D6F-7F8218B2087C}"/>
              </a:ext>
            </a:extLst>
          </p:cNvPr>
          <p:cNvSpPr>
            <a:spLocks noGrp="1"/>
          </p:cNvSpPr>
          <p:nvPr>
            <p:ph type="title"/>
          </p:nvPr>
        </p:nvSpPr>
        <p:spPr>
          <a:xfrm>
            <a:off x="838200" y="-251564"/>
            <a:ext cx="10515600" cy="1325563"/>
          </a:xfrm>
        </p:spPr>
        <p:txBody>
          <a:bodyPr/>
          <a:lstStyle/>
          <a:p>
            <a:pPr algn="r"/>
            <a:r>
              <a:rPr lang="en-US" dirty="0">
                <a:solidFill>
                  <a:srgbClr val="660066"/>
                </a:solidFill>
                <a:latin typeface="Bauhaus 93" panose="04030905020B02020C02" pitchFamily="82" charset="0"/>
              </a:rPr>
              <a:t>Trespass Meaning… </a:t>
            </a:r>
          </a:p>
        </p:txBody>
      </p:sp>
      <p:sp>
        <p:nvSpPr>
          <p:cNvPr id="3" name="TextBox 2">
            <a:extLst>
              <a:ext uri="{FF2B5EF4-FFF2-40B4-BE49-F238E27FC236}">
                <a16:creationId xmlns:a16="http://schemas.microsoft.com/office/drawing/2014/main" xmlns="" id="{A3C7B0C8-0CD2-496B-A1FA-1A47D3C11DF3}"/>
              </a:ext>
            </a:extLst>
          </p:cNvPr>
          <p:cNvSpPr txBox="1"/>
          <p:nvPr/>
        </p:nvSpPr>
        <p:spPr>
          <a:xfrm>
            <a:off x="5720317" y="1190735"/>
            <a:ext cx="6230679" cy="5262979"/>
          </a:xfrm>
          <a:prstGeom prst="rect">
            <a:avLst/>
          </a:prstGeom>
          <a:noFill/>
        </p:spPr>
        <p:txBody>
          <a:bodyPr wrap="square" rtlCol="0">
            <a:spAutoFit/>
          </a:bodyPr>
          <a:lstStyle/>
          <a:p>
            <a:r>
              <a:rPr lang="en-US" sz="2800" dirty="0"/>
              <a:t>Trespass (from Genesis): 6588 </a:t>
            </a:r>
            <a:r>
              <a:rPr lang="en-US" sz="2800" dirty="0" err="1"/>
              <a:t>Pesha</a:t>
            </a:r>
            <a:r>
              <a:rPr lang="en-US" sz="2800" dirty="0"/>
              <a:t> (</a:t>
            </a:r>
            <a:r>
              <a:rPr lang="en-US" sz="2800" dirty="0" err="1"/>
              <a:t>peh</a:t>
            </a:r>
            <a:r>
              <a:rPr lang="en-US" sz="2800" dirty="0"/>
              <a:t>-shah’)-transgress, transgression, sin, </a:t>
            </a:r>
            <a:r>
              <a:rPr lang="en-US" sz="2800" b="1" u="sng" dirty="0"/>
              <a:t>rebellion</a:t>
            </a:r>
          </a:p>
          <a:p>
            <a:endParaRPr lang="en-US" sz="2800" dirty="0"/>
          </a:p>
          <a:p>
            <a:r>
              <a:rPr lang="en-US" sz="2800" dirty="0"/>
              <a:t>Trespass offering (Leviticus): 817 </a:t>
            </a:r>
            <a:r>
              <a:rPr lang="en-US" sz="2800" dirty="0" err="1"/>
              <a:t>asham</a:t>
            </a:r>
            <a:r>
              <a:rPr lang="en-US" sz="2800" dirty="0"/>
              <a:t> (aw-shame)-trespass offering, guilt, offense, guiltiness, fault, compensation (for offense)</a:t>
            </a:r>
          </a:p>
          <a:p>
            <a:endParaRPr lang="en-US" sz="2800" dirty="0"/>
          </a:p>
          <a:p>
            <a:r>
              <a:rPr lang="en-US" sz="2800" dirty="0"/>
              <a:t>Trespass (Leviticus): 4604 </a:t>
            </a:r>
            <a:r>
              <a:rPr lang="en-US" sz="2800" dirty="0" err="1"/>
              <a:t>ma’al</a:t>
            </a:r>
            <a:r>
              <a:rPr lang="en-US" sz="2800" dirty="0"/>
              <a:t> (</a:t>
            </a:r>
            <a:r>
              <a:rPr lang="en-US" sz="2800" dirty="0" err="1"/>
              <a:t>mah</a:t>
            </a:r>
            <a:r>
              <a:rPr lang="en-US" sz="2800" dirty="0"/>
              <a:t>’-al)-trespass, transgression, trespassed, falsehood, unfaithful or treacherous act</a:t>
            </a:r>
          </a:p>
        </p:txBody>
      </p:sp>
      <p:pic>
        <p:nvPicPr>
          <p:cNvPr id="4" name="Picture 3">
            <a:extLst>
              <a:ext uri="{FF2B5EF4-FFF2-40B4-BE49-F238E27FC236}">
                <a16:creationId xmlns:a16="http://schemas.microsoft.com/office/drawing/2014/main" xmlns="" id="{9E7631B3-388F-4B27-B8BB-60104BDC1A6A}"/>
              </a:ext>
            </a:extLst>
          </p:cNvPr>
          <p:cNvPicPr>
            <a:picLocks noChangeAspect="1"/>
          </p:cNvPicPr>
          <p:nvPr/>
        </p:nvPicPr>
        <p:blipFill rotWithShape="1">
          <a:blip r:embed="rId2"/>
          <a:srcRect l="14362" r="38532"/>
          <a:stretch/>
        </p:blipFill>
        <p:spPr>
          <a:xfrm>
            <a:off x="124446" y="1190734"/>
            <a:ext cx="5327230" cy="5082743"/>
          </a:xfrm>
          <a:prstGeom prst="rect">
            <a:avLst/>
          </a:prstGeom>
        </p:spPr>
      </p:pic>
    </p:spTree>
    <p:extLst>
      <p:ext uri="{BB962C8B-B14F-4D97-AF65-F5344CB8AC3E}">
        <p14:creationId xmlns:p14="http://schemas.microsoft.com/office/powerpoint/2010/main" val="3653906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C6A197-1D61-4CFD-956C-6E2615FA5AC8}"/>
              </a:ext>
            </a:extLst>
          </p:cNvPr>
          <p:cNvSpPr>
            <a:spLocks noGrp="1"/>
          </p:cNvSpPr>
          <p:nvPr>
            <p:ph type="title"/>
          </p:nvPr>
        </p:nvSpPr>
        <p:spPr>
          <a:xfrm>
            <a:off x="838200" y="-113340"/>
            <a:ext cx="10515600" cy="1325563"/>
          </a:xfrm>
        </p:spPr>
        <p:txBody>
          <a:bodyPr/>
          <a:lstStyle/>
          <a:p>
            <a:r>
              <a:rPr lang="en-US" dirty="0">
                <a:solidFill>
                  <a:srgbClr val="FFC000"/>
                </a:solidFill>
                <a:effectLst>
                  <a:outerShdw blurRad="38100" dist="38100" dir="2700000" algn="tl">
                    <a:srgbClr val="000000">
                      <a:alpha val="43137"/>
                    </a:srgbClr>
                  </a:outerShdw>
                </a:effectLst>
                <a:latin typeface="Bodoni MT Black" panose="02070A03080606020203" pitchFamily="18" charset="0"/>
              </a:rPr>
              <a:t>The Trespass Offering in Action!</a:t>
            </a:r>
          </a:p>
        </p:txBody>
      </p:sp>
      <p:pic>
        <p:nvPicPr>
          <p:cNvPr id="3" name="Picture 2">
            <a:extLst>
              <a:ext uri="{FF2B5EF4-FFF2-40B4-BE49-F238E27FC236}">
                <a16:creationId xmlns:a16="http://schemas.microsoft.com/office/drawing/2014/main" xmlns="" id="{94F14A14-392C-44BC-BA8E-D3FB2ECBFC9F}"/>
              </a:ext>
            </a:extLst>
          </p:cNvPr>
          <p:cNvPicPr>
            <a:picLocks noChangeAspect="1"/>
          </p:cNvPicPr>
          <p:nvPr/>
        </p:nvPicPr>
        <p:blipFill>
          <a:blip r:embed="rId2"/>
          <a:stretch>
            <a:fillRect/>
          </a:stretch>
        </p:blipFill>
        <p:spPr>
          <a:xfrm>
            <a:off x="707840" y="835584"/>
            <a:ext cx="4218121" cy="2823505"/>
          </a:xfrm>
          <a:prstGeom prst="rect">
            <a:avLst/>
          </a:prstGeom>
        </p:spPr>
      </p:pic>
      <p:sp>
        <p:nvSpPr>
          <p:cNvPr id="4" name="Rectangle 3">
            <a:extLst>
              <a:ext uri="{FF2B5EF4-FFF2-40B4-BE49-F238E27FC236}">
                <a16:creationId xmlns:a16="http://schemas.microsoft.com/office/drawing/2014/main" xmlns="" id="{5BC0B1AF-169E-4C6C-BEBD-0CDAA74FAEDC}"/>
              </a:ext>
            </a:extLst>
          </p:cNvPr>
          <p:cNvSpPr/>
          <p:nvPr/>
        </p:nvSpPr>
        <p:spPr>
          <a:xfrm>
            <a:off x="5091879" y="1028343"/>
            <a:ext cx="6965441" cy="5632311"/>
          </a:xfrm>
          <a:prstGeom prst="rect">
            <a:avLst/>
          </a:prstGeom>
        </p:spPr>
        <p:txBody>
          <a:bodyPr wrap="square">
            <a:spAutoFit/>
          </a:bodyPr>
          <a:lstStyle/>
          <a:p>
            <a:r>
              <a:rPr lang="en-US" sz="2400" dirty="0">
                <a:solidFill>
                  <a:schemeClr val="bg1"/>
                </a:solidFill>
              </a:rPr>
              <a:t>Lev. 14:11-14 “And the priest that </a:t>
            </a:r>
            <a:r>
              <a:rPr lang="en-US" sz="2400" dirty="0" err="1">
                <a:solidFill>
                  <a:schemeClr val="bg1"/>
                </a:solidFill>
              </a:rPr>
              <a:t>maketh</a:t>
            </a:r>
            <a:r>
              <a:rPr lang="en-US" sz="2400" dirty="0">
                <a:solidFill>
                  <a:schemeClr val="bg1"/>
                </a:solidFill>
              </a:rPr>
              <a:t> him clean shall present the man that is to be made clean, and those things, before the Lord, at the door of the tabernacle of the congregation: </a:t>
            </a:r>
            <a:r>
              <a:rPr lang="en-US" sz="2400" b="1" u="sng" dirty="0">
                <a:solidFill>
                  <a:schemeClr val="bg1"/>
                </a:solidFill>
              </a:rPr>
              <a:t>And the priest shall take one he lamb, and offer him for a trespass offering, and the log of oil, and wave them for a wave offering before the Lord</a:t>
            </a:r>
            <a:r>
              <a:rPr lang="en-US" sz="2400" dirty="0">
                <a:solidFill>
                  <a:schemeClr val="bg1"/>
                </a:solidFill>
              </a:rPr>
              <a:t>: And he shall slay the lamb in the place where he shall kill the sin offering and the burnt offering, in the holy place: </a:t>
            </a:r>
            <a:r>
              <a:rPr lang="en-US" sz="2400" b="1" u="sng" dirty="0">
                <a:solidFill>
                  <a:schemeClr val="bg1"/>
                </a:solidFill>
              </a:rPr>
              <a:t>for as the sin offering is the priest's, so is the trespass offering: it is most holy: And the priest shall take some of the blood of the trespass offering, and the priest shall put it upon the tip of the right ear of him that is to be cleansed, and upon the thumb of his right hand, and upon the great toe of his right foot</a:t>
            </a:r>
            <a:r>
              <a:rPr lang="en-US" sz="2400" dirty="0">
                <a:solidFill>
                  <a:schemeClr val="bg1"/>
                </a:solidFill>
              </a:rPr>
              <a:t>”</a:t>
            </a:r>
          </a:p>
        </p:txBody>
      </p:sp>
      <p:pic>
        <p:nvPicPr>
          <p:cNvPr id="5" name="Picture 4">
            <a:extLst>
              <a:ext uri="{FF2B5EF4-FFF2-40B4-BE49-F238E27FC236}">
                <a16:creationId xmlns:a16="http://schemas.microsoft.com/office/drawing/2014/main" xmlns="" id="{B7010C10-AF9C-47FF-BB17-2A843DB844D3}"/>
              </a:ext>
            </a:extLst>
          </p:cNvPr>
          <p:cNvPicPr>
            <a:picLocks noChangeAspect="1"/>
          </p:cNvPicPr>
          <p:nvPr/>
        </p:nvPicPr>
        <p:blipFill>
          <a:blip r:embed="rId3"/>
          <a:stretch>
            <a:fillRect/>
          </a:stretch>
        </p:blipFill>
        <p:spPr>
          <a:xfrm>
            <a:off x="554814" y="3777763"/>
            <a:ext cx="4450095" cy="2580507"/>
          </a:xfrm>
          <a:prstGeom prst="rect">
            <a:avLst/>
          </a:prstGeom>
        </p:spPr>
      </p:pic>
    </p:spTree>
    <p:extLst>
      <p:ext uri="{BB962C8B-B14F-4D97-AF65-F5344CB8AC3E}">
        <p14:creationId xmlns:p14="http://schemas.microsoft.com/office/powerpoint/2010/main" val="1004397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967F28-34FA-4FBC-82CC-DF5930B7B07C}"/>
              </a:ext>
            </a:extLst>
          </p:cNvPr>
          <p:cNvSpPr>
            <a:spLocks noGrp="1"/>
          </p:cNvSpPr>
          <p:nvPr>
            <p:ph type="title"/>
          </p:nvPr>
        </p:nvSpPr>
        <p:spPr>
          <a:xfrm>
            <a:off x="287079" y="-134605"/>
            <a:ext cx="11353800" cy="1325563"/>
          </a:xfrm>
        </p:spPr>
        <p:txBody>
          <a:bodyPr/>
          <a:lstStyle/>
          <a:p>
            <a:r>
              <a:rPr lang="en-US" b="1" dirty="0">
                <a:solidFill>
                  <a:srgbClr val="002060"/>
                </a:solidFill>
                <a:effectLst>
                  <a:outerShdw blurRad="38100" dist="38100" dir="2700000" algn="tl">
                    <a:srgbClr val="000000">
                      <a:alpha val="43137"/>
                    </a:srgbClr>
                  </a:outerShdw>
                </a:effectLst>
                <a:latin typeface="Baskerville Old Face" panose="02020602080505020303" pitchFamily="18" charset="0"/>
              </a:rPr>
              <a:t>Negligence, Ignorance, and Willful Transgression</a:t>
            </a:r>
          </a:p>
        </p:txBody>
      </p:sp>
      <p:sp>
        <p:nvSpPr>
          <p:cNvPr id="3" name="Rectangle 2">
            <a:extLst>
              <a:ext uri="{FF2B5EF4-FFF2-40B4-BE49-F238E27FC236}">
                <a16:creationId xmlns:a16="http://schemas.microsoft.com/office/drawing/2014/main" xmlns="" id="{EB0C224F-40F8-4710-8658-06B761812E22}"/>
              </a:ext>
            </a:extLst>
          </p:cNvPr>
          <p:cNvSpPr/>
          <p:nvPr/>
        </p:nvSpPr>
        <p:spPr>
          <a:xfrm>
            <a:off x="155944" y="876875"/>
            <a:ext cx="12036056" cy="5981125"/>
          </a:xfrm>
          <a:prstGeom prst="rect">
            <a:avLst/>
          </a:prstGeom>
        </p:spPr>
        <p:txBody>
          <a:bodyPr wrap="square">
            <a:spAutoFit/>
          </a:bodyPr>
          <a:lstStyle/>
          <a:p>
            <a:r>
              <a:rPr lang="en-US" sz="2800" dirty="0"/>
              <a:t>Lev. 5:1-2 “And if a soul sin, </a:t>
            </a:r>
            <a:r>
              <a:rPr lang="en-US" sz="2800" b="1" dirty="0"/>
              <a:t>and hear the voice of swearing, and is a witness, whether he hath seen or known of it</a:t>
            </a:r>
            <a:r>
              <a:rPr lang="en-US" sz="2800" dirty="0"/>
              <a:t>; </a:t>
            </a:r>
            <a:r>
              <a:rPr lang="en-US" sz="2800" b="1" u="sng" dirty="0"/>
              <a:t>if he do not utter it, then he shall bear his iniquity</a:t>
            </a:r>
            <a:r>
              <a:rPr lang="en-US" sz="2800" dirty="0"/>
              <a:t>. Or if a </a:t>
            </a:r>
            <a:r>
              <a:rPr lang="en-US" sz="2800" b="1" dirty="0"/>
              <a:t>soul touch any unclean thing</a:t>
            </a:r>
            <a:r>
              <a:rPr lang="en-US" sz="2800" dirty="0"/>
              <a:t>, whether it be a </a:t>
            </a:r>
            <a:r>
              <a:rPr lang="en-US" sz="2800" dirty="0" err="1"/>
              <a:t>carcase</a:t>
            </a:r>
            <a:r>
              <a:rPr lang="en-US" sz="2800" dirty="0"/>
              <a:t> of an unclean beast, or a </a:t>
            </a:r>
            <a:r>
              <a:rPr lang="en-US" sz="2800" dirty="0" err="1"/>
              <a:t>carcase</a:t>
            </a:r>
            <a:r>
              <a:rPr lang="en-US" sz="2800" dirty="0"/>
              <a:t> of unclean cattle, or the </a:t>
            </a:r>
            <a:r>
              <a:rPr lang="en-US" sz="2800" dirty="0" err="1"/>
              <a:t>carcase</a:t>
            </a:r>
            <a:r>
              <a:rPr lang="en-US" sz="2800" dirty="0"/>
              <a:t> of unclean creeping things, and if it be hidden from him; </a:t>
            </a:r>
            <a:r>
              <a:rPr lang="en-US" sz="2800" b="1" u="sng" dirty="0"/>
              <a:t>he also shall be unclean, and guilty</a:t>
            </a:r>
            <a:r>
              <a:rPr lang="en-US" sz="2800" dirty="0"/>
              <a:t>.</a:t>
            </a:r>
            <a:endParaRPr lang="en-US" sz="2800" baseline="30000" dirty="0"/>
          </a:p>
          <a:p>
            <a:endParaRPr lang="en-US" sz="2800" baseline="30000" dirty="0"/>
          </a:p>
          <a:p>
            <a:r>
              <a:rPr lang="en-US" sz="2800" dirty="0"/>
              <a:t>2 Cor. 6:17 “</a:t>
            </a:r>
            <a:r>
              <a:rPr lang="en-US" sz="2800" b="1" dirty="0"/>
              <a:t>And what concord hath Christ with Belial? </a:t>
            </a:r>
            <a:r>
              <a:rPr lang="en-US" sz="2800" dirty="0"/>
              <a:t>or what part hath he that believeth with an infidel?</a:t>
            </a:r>
            <a:r>
              <a:rPr lang="en-US" sz="2800" baseline="30000" dirty="0"/>
              <a:t> </a:t>
            </a:r>
            <a:r>
              <a:rPr lang="en-US" sz="2800" b="1" dirty="0"/>
              <a:t>And what agreement hath the temple of God with idols? </a:t>
            </a:r>
            <a:r>
              <a:rPr lang="en-US" sz="2800" dirty="0"/>
              <a:t>for ye are the temple of the living God; as God hath said, I will dwell in them, and walk in them; and I will be their God, and they shall be my people.</a:t>
            </a:r>
            <a:r>
              <a:rPr lang="en-US" sz="2800" baseline="30000" dirty="0"/>
              <a:t> </a:t>
            </a:r>
            <a:r>
              <a:rPr lang="en-US" sz="2800" b="1" u="sng" dirty="0"/>
              <a:t>Wherefore come out from among them, and be ye separate, saith the Lord, and touch not the unclean thing; and I will receive you</a:t>
            </a:r>
            <a:r>
              <a:rPr lang="en-US" sz="2800" dirty="0"/>
              <a:t>.</a:t>
            </a:r>
            <a:r>
              <a:rPr lang="en-US" sz="2800" baseline="30000" dirty="0"/>
              <a:t> </a:t>
            </a:r>
            <a:r>
              <a:rPr lang="en-US" sz="2800" dirty="0"/>
              <a:t>And will be a Father unto you, and ye shall be my sons and daughters, saith the Lord Almighty.</a:t>
            </a:r>
          </a:p>
          <a:p>
            <a:endParaRPr lang="en-US" sz="2800" dirty="0"/>
          </a:p>
        </p:txBody>
      </p:sp>
    </p:spTree>
    <p:extLst>
      <p:ext uri="{BB962C8B-B14F-4D97-AF65-F5344CB8AC3E}">
        <p14:creationId xmlns:p14="http://schemas.microsoft.com/office/powerpoint/2010/main" val="369509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3F4119-19A1-4003-B4CB-CCA26EA668AE}"/>
              </a:ext>
            </a:extLst>
          </p:cNvPr>
          <p:cNvSpPr>
            <a:spLocks noGrp="1"/>
          </p:cNvSpPr>
          <p:nvPr>
            <p:ph type="title"/>
          </p:nvPr>
        </p:nvSpPr>
        <p:spPr>
          <a:xfrm>
            <a:off x="838200" y="-251563"/>
            <a:ext cx="10515600" cy="1325563"/>
          </a:xfrm>
        </p:spPr>
        <p:txBody>
          <a:bodyPr/>
          <a:lstStyle/>
          <a:p>
            <a:pPr algn="ctr"/>
            <a:r>
              <a:rPr lang="en-US" dirty="0">
                <a:solidFill>
                  <a:srgbClr val="C00000"/>
                </a:solidFill>
                <a:effectLst>
                  <a:outerShdw blurRad="38100" dist="38100" dir="2700000" algn="tl">
                    <a:srgbClr val="000000">
                      <a:alpha val="43137"/>
                    </a:srgbClr>
                  </a:outerShdw>
                </a:effectLst>
              </a:rPr>
              <a:t>False Oaths and Evil Oaths</a:t>
            </a:r>
          </a:p>
        </p:txBody>
      </p:sp>
      <p:sp>
        <p:nvSpPr>
          <p:cNvPr id="3" name="Rectangle 2">
            <a:extLst>
              <a:ext uri="{FF2B5EF4-FFF2-40B4-BE49-F238E27FC236}">
                <a16:creationId xmlns:a16="http://schemas.microsoft.com/office/drawing/2014/main" xmlns="" id="{1CDBE694-EE8D-44CD-86CB-1D14F315DDA6}"/>
              </a:ext>
            </a:extLst>
          </p:cNvPr>
          <p:cNvSpPr/>
          <p:nvPr/>
        </p:nvSpPr>
        <p:spPr>
          <a:xfrm>
            <a:off x="180754" y="913871"/>
            <a:ext cx="6347638" cy="5693866"/>
          </a:xfrm>
          <a:prstGeom prst="rect">
            <a:avLst/>
          </a:prstGeom>
        </p:spPr>
        <p:txBody>
          <a:bodyPr wrap="square">
            <a:spAutoFit/>
          </a:bodyPr>
          <a:lstStyle/>
          <a:p>
            <a:r>
              <a:rPr lang="en-US" sz="2800" dirty="0"/>
              <a:t>Lev. 5:3-5 “Or if he touch the uncleanness of man, whatsoever uncleanness it be that a man shall be defiled withal, and it be hid from him; when he </a:t>
            </a:r>
            <a:r>
              <a:rPr lang="en-US" sz="2800" dirty="0" err="1"/>
              <a:t>knoweth</a:t>
            </a:r>
            <a:r>
              <a:rPr lang="en-US" sz="2800" dirty="0"/>
              <a:t> of it, </a:t>
            </a:r>
            <a:r>
              <a:rPr lang="en-US" sz="2800" b="1" dirty="0"/>
              <a:t>then he shall be guilty</a:t>
            </a:r>
            <a:r>
              <a:rPr lang="en-US" sz="2800" dirty="0"/>
              <a:t>. </a:t>
            </a:r>
            <a:r>
              <a:rPr lang="en-US" sz="2800" b="1" dirty="0"/>
              <a:t>Or if a soul swear, pronouncing with his lips to do evil, or to do good, whatsoever it be that a man shall pronounce with an oath</a:t>
            </a:r>
            <a:r>
              <a:rPr lang="en-US" sz="2800" dirty="0"/>
              <a:t>, and it be hid from him; when he </a:t>
            </a:r>
            <a:r>
              <a:rPr lang="en-US" sz="2800" dirty="0" err="1"/>
              <a:t>knoweth</a:t>
            </a:r>
            <a:r>
              <a:rPr lang="en-US" sz="2800" dirty="0"/>
              <a:t> of it, then he shall be guilty in one of these. And it shall be, </a:t>
            </a:r>
            <a:r>
              <a:rPr lang="en-US" sz="2800" b="1" u="sng" dirty="0"/>
              <a:t>when he shall be guilty in one of these </a:t>
            </a:r>
            <a:r>
              <a:rPr lang="en-US" sz="2800" b="1" i="1" u="sng" dirty="0"/>
              <a:t>things, </a:t>
            </a:r>
            <a:r>
              <a:rPr lang="en-US" sz="2800" b="1" u="sng" dirty="0"/>
              <a:t>that he confess that he hath sinned in that </a:t>
            </a:r>
            <a:r>
              <a:rPr lang="en-US" sz="2800" b="1" i="1" u="sng" dirty="0"/>
              <a:t>thing</a:t>
            </a:r>
            <a:r>
              <a:rPr lang="en-US" sz="2800" i="1" dirty="0"/>
              <a:t>.</a:t>
            </a:r>
            <a:r>
              <a:rPr lang="en-US" sz="2800" dirty="0"/>
              <a:t>”</a:t>
            </a:r>
          </a:p>
        </p:txBody>
      </p:sp>
      <p:pic>
        <p:nvPicPr>
          <p:cNvPr id="5" name="Picture 4">
            <a:extLst>
              <a:ext uri="{FF2B5EF4-FFF2-40B4-BE49-F238E27FC236}">
                <a16:creationId xmlns:a16="http://schemas.microsoft.com/office/drawing/2014/main" xmlns="" id="{004CB990-02FF-4F30-B571-3E68297BB3AC}"/>
              </a:ext>
            </a:extLst>
          </p:cNvPr>
          <p:cNvPicPr>
            <a:picLocks noChangeAspect="1"/>
          </p:cNvPicPr>
          <p:nvPr/>
        </p:nvPicPr>
        <p:blipFill rotWithShape="1">
          <a:blip r:embed="rId2"/>
          <a:srcRect l="4869" r="29518"/>
          <a:stretch/>
        </p:blipFill>
        <p:spPr>
          <a:xfrm>
            <a:off x="6567375" y="805417"/>
            <a:ext cx="5624625" cy="5715000"/>
          </a:xfrm>
          <a:prstGeom prst="rect">
            <a:avLst/>
          </a:prstGeom>
        </p:spPr>
      </p:pic>
    </p:spTree>
    <p:extLst>
      <p:ext uri="{BB962C8B-B14F-4D97-AF65-F5344CB8AC3E}">
        <p14:creationId xmlns:p14="http://schemas.microsoft.com/office/powerpoint/2010/main" val="30381046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1635</Words>
  <Application>Microsoft Office PowerPoint</Application>
  <PresentationFormat>Custom</PresentationFormat>
  <Paragraphs>47</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The Trespass Offering…</vt:lpstr>
      <vt:lpstr>What Are Trespasses???</vt:lpstr>
      <vt:lpstr>PowerPoint Presentation</vt:lpstr>
      <vt:lpstr>Genesis explains further…</vt:lpstr>
      <vt:lpstr>PowerPoint Presentation</vt:lpstr>
      <vt:lpstr>Trespass Meaning… </vt:lpstr>
      <vt:lpstr>The Trespass Offering in Action!</vt:lpstr>
      <vt:lpstr>Negligence, Ignorance, and Willful Transgression</vt:lpstr>
      <vt:lpstr>False Oaths and Evil Oaths</vt:lpstr>
      <vt:lpstr>PowerPoint Presentation</vt:lpstr>
      <vt:lpstr>Bringing a Trespass Offering…</vt:lpstr>
      <vt:lpstr>A Solemn and Gruesome Sacrifice</vt:lpstr>
      <vt:lpstr>Meat Offering Provision for Trespass Offering</vt:lpstr>
      <vt:lpstr>The Symbol Unlocked</vt:lpstr>
      <vt:lpstr>What Really Happened in Gethsemane?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Trespass Offering…</dc:title>
  <dc:creator>Kody</dc:creator>
  <cp:lastModifiedBy>Staff</cp:lastModifiedBy>
  <cp:revision>34</cp:revision>
  <dcterms:created xsi:type="dcterms:W3CDTF">2019-03-01T22:31:27Z</dcterms:created>
  <dcterms:modified xsi:type="dcterms:W3CDTF">2019-10-13T02:04:56Z</dcterms:modified>
</cp:coreProperties>
</file>