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4" r:id="rId8"/>
    <p:sldId id="261" r:id="rId9"/>
    <p:sldId id="267" r:id="rId10"/>
    <p:sldId id="268" r:id="rId11"/>
    <p:sldId id="269" r:id="rId12"/>
    <p:sldId id="265" r:id="rId13"/>
    <p:sldId id="266" r:id="rId14"/>
    <p:sldId id="262"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A6F671-BFEA-46A1-AC2B-F28DC648D3E6}"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9BEBC-77AA-4990-9665-D7476DA6A95D}" type="slidenum">
              <a:rPr lang="en-US" smtClean="0"/>
              <a:t>‹#›</a:t>
            </a:fld>
            <a:endParaRPr lang="en-US"/>
          </a:p>
        </p:txBody>
      </p:sp>
    </p:spTree>
    <p:extLst>
      <p:ext uri="{BB962C8B-B14F-4D97-AF65-F5344CB8AC3E}">
        <p14:creationId xmlns:p14="http://schemas.microsoft.com/office/powerpoint/2010/main" val="922555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A6F671-BFEA-46A1-AC2B-F28DC648D3E6}"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9BEBC-77AA-4990-9665-D7476DA6A95D}" type="slidenum">
              <a:rPr lang="en-US" smtClean="0"/>
              <a:t>‹#›</a:t>
            </a:fld>
            <a:endParaRPr lang="en-US"/>
          </a:p>
        </p:txBody>
      </p:sp>
    </p:spTree>
    <p:extLst>
      <p:ext uri="{BB962C8B-B14F-4D97-AF65-F5344CB8AC3E}">
        <p14:creationId xmlns:p14="http://schemas.microsoft.com/office/powerpoint/2010/main" val="3210531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A6F671-BFEA-46A1-AC2B-F28DC648D3E6}"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9BEBC-77AA-4990-9665-D7476DA6A95D}" type="slidenum">
              <a:rPr lang="en-US" smtClean="0"/>
              <a:t>‹#›</a:t>
            </a:fld>
            <a:endParaRPr lang="en-US"/>
          </a:p>
        </p:txBody>
      </p:sp>
    </p:spTree>
    <p:extLst>
      <p:ext uri="{BB962C8B-B14F-4D97-AF65-F5344CB8AC3E}">
        <p14:creationId xmlns:p14="http://schemas.microsoft.com/office/powerpoint/2010/main" val="822339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A6F671-BFEA-46A1-AC2B-F28DC648D3E6}"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9BEBC-77AA-4990-9665-D7476DA6A95D}" type="slidenum">
              <a:rPr lang="en-US" smtClean="0"/>
              <a:t>‹#›</a:t>
            </a:fld>
            <a:endParaRPr lang="en-US"/>
          </a:p>
        </p:txBody>
      </p:sp>
    </p:spTree>
    <p:extLst>
      <p:ext uri="{BB962C8B-B14F-4D97-AF65-F5344CB8AC3E}">
        <p14:creationId xmlns:p14="http://schemas.microsoft.com/office/powerpoint/2010/main" val="1445326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A6F671-BFEA-46A1-AC2B-F28DC648D3E6}"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9BEBC-77AA-4990-9665-D7476DA6A95D}" type="slidenum">
              <a:rPr lang="en-US" smtClean="0"/>
              <a:t>‹#›</a:t>
            </a:fld>
            <a:endParaRPr lang="en-US"/>
          </a:p>
        </p:txBody>
      </p:sp>
    </p:spTree>
    <p:extLst>
      <p:ext uri="{BB962C8B-B14F-4D97-AF65-F5344CB8AC3E}">
        <p14:creationId xmlns:p14="http://schemas.microsoft.com/office/powerpoint/2010/main" val="2174785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A6F671-BFEA-46A1-AC2B-F28DC648D3E6}" type="datetimeFigureOut">
              <a:rPr lang="en-US" smtClean="0"/>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9BEBC-77AA-4990-9665-D7476DA6A95D}" type="slidenum">
              <a:rPr lang="en-US" smtClean="0"/>
              <a:t>‹#›</a:t>
            </a:fld>
            <a:endParaRPr lang="en-US"/>
          </a:p>
        </p:txBody>
      </p:sp>
    </p:spTree>
    <p:extLst>
      <p:ext uri="{BB962C8B-B14F-4D97-AF65-F5344CB8AC3E}">
        <p14:creationId xmlns:p14="http://schemas.microsoft.com/office/powerpoint/2010/main" val="4219450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A6F671-BFEA-46A1-AC2B-F28DC648D3E6}" type="datetimeFigureOut">
              <a:rPr lang="en-US" smtClean="0"/>
              <a:t>4/15/2016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69BEBC-77AA-4990-9665-D7476DA6A95D}" type="slidenum">
              <a:rPr lang="en-US" smtClean="0"/>
              <a:t>‹#›</a:t>
            </a:fld>
            <a:endParaRPr lang="en-US"/>
          </a:p>
        </p:txBody>
      </p:sp>
    </p:spTree>
    <p:extLst>
      <p:ext uri="{BB962C8B-B14F-4D97-AF65-F5344CB8AC3E}">
        <p14:creationId xmlns:p14="http://schemas.microsoft.com/office/powerpoint/2010/main" val="1968936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A6F671-BFEA-46A1-AC2B-F28DC648D3E6}" type="datetimeFigureOut">
              <a:rPr lang="en-US" smtClean="0"/>
              <a:t>4/15/2016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69BEBC-77AA-4990-9665-D7476DA6A95D}" type="slidenum">
              <a:rPr lang="en-US" smtClean="0"/>
              <a:t>‹#›</a:t>
            </a:fld>
            <a:endParaRPr lang="en-US"/>
          </a:p>
        </p:txBody>
      </p:sp>
    </p:spTree>
    <p:extLst>
      <p:ext uri="{BB962C8B-B14F-4D97-AF65-F5344CB8AC3E}">
        <p14:creationId xmlns:p14="http://schemas.microsoft.com/office/powerpoint/2010/main" val="748546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6F671-BFEA-46A1-AC2B-F28DC648D3E6}" type="datetimeFigureOut">
              <a:rPr lang="en-US" smtClean="0"/>
              <a:t>4/15/2016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69BEBC-77AA-4990-9665-D7476DA6A95D}" type="slidenum">
              <a:rPr lang="en-US" smtClean="0"/>
              <a:t>‹#›</a:t>
            </a:fld>
            <a:endParaRPr lang="en-US"/>
          </a:p>
        </p:txBody>
      </p:sp>
    </p:spTree>
    <p:extLst>
      <p:ext uri="{BB962C8B-B14F-4D97-AF65-F5344CB8AC3E}">
        <p14:creationId xmlns:p14="http://schemas.microsoft.com/office/powerpoint/2010/main" val="1320929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A6F671-BFEA-46A1-AC2B-F28DC648D3E6}" type="datetimeFigureOut">
              <a:rPr lang="en-US" smtClean="0"/>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9BEBC-77AA-4990-9665-D7476DA6A95D}" type="slidenum">
              <a:rPr lang="en-US" smtClean="0"/>
              <a:t>‹#›</a:t>
            </a:fld>
            <a:endParaRPr lang="en-US"/>
          </a:p>
        </p:txBody>
      </p:sp>
    </p:spTree>
    <p:extLst>
      <p:ext uri="{BB962C8B-B14F-4D97-AF65-F5344CB8AC3E}">
        <p14:creationId xmlns:p14="http://schemas.microsoft.com/office/powerpoint/2010/main" val="3669766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A6F671-BFEA-46A1-AC2B-F28DC648D3E6}" type="datetimeFigureOut">
              <a:rPr lang="en-US" smtClean="0"/>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9BEBC-77AA-4990-9665-D7476DA6A95D}" type="slidenum">
              <a:rPr lang="en-US" smtClean="0"/>
              <a:t>‹#›</a:t>
            </a:fld>
            <a:endParaRPr lang="en-US"/>
          </a:p>
        </p:txBody>
      </p:sp>
    </p:spTree>
    <p:extLst>
      <p:ext uri="{BB962C8B-B14F-4D97-AF65-F5344CB8AC3E}">
        <p14:creationId xmlns:p14="http://schemas.microsoft.com/office/powerpoint/2010/main" val="359511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A6F671-BFEA-46A1-AC2B-F28DC648D3E6}" type="datetimeFigureOut">
              <a:rPr lang="en-US" smtClean="0"/>
              <a:t>4/15/2016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69BEBC-77AA-4990-9665-D7476DA6A95D}" type="slidenum">
              <a:rPr lang="en-US" smtClean="0"/>
              <a:t>‹#›</a:t>
            </a:fld>
            <a:endParaRPr lang="en-US"/>
          </a:p>
        </p:txBody>
      </p:sp>
    </p:spTree>
    <p:extLst>
      <p:ext uri="{BB962C8B-B14F-4D97-AF65-F5344CB8AC3E}">
        <p14:creationId xmlns:p14="http://schemas.microsoft.com/office/powerpoint/2010/main" val="3468136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069975"/>
          </a:xfrm>
        </p:spPr>
        <p:txBody>
          <a:bodyPr/>
          <a:lstStyle/>
          <a:p>
            <a:r>
              <a:rPr lang="en-US" b="1" i="1" u="sng" dirty="0" smtClean="0">
                <a:solidFill>
                  <a:srgbClr val="FF0000"/>
                </a:solidFill>
              </a:rPr>
              <a:t>Sighing or Sleeping?  Ezekiel 9</a:t>
            </a:r>
            <a:endParaRPr lang="en-US" b="1" i="1" u="sng" dirty="0">
              <a:solidFill>
                <a:srgbClr val="FF000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95971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50"/>
                </a:solidFill>
              </a:rPr>
              <a:t>Dreams of My Father</a:t>
            </a:r>
            <a:endParaRPr lang="en-US" b="1" i="1" u="sng" dirty="0">
              <a:solidFill>
                <a:srgbClr val="00B050"/>
              </a:solidFill>
            </a:endParaRPr>
          </a:p>
        </p:txBody>
      </p:sp>
      <p:sp>
        <p:nvSpPr>
          <p:cNvPr id="3" name="Content Placeholder 2"/>
          <p:cNvSpPr>
            <a:spLocks noGrp="1"/>
          </p:cNvSpPr>
          <p:nvPr>
            <p:ph sz="half" idx="1"/>
          </p:nvPr>
        </p:nvSpPr>
        <p:spPr>
          <a:xfrm>
            <a:off x="0" y="762000"/>
            <a:ext cx="4572000" cy="6096000"/>
          </a:xfrm>
        </p:spPr>
        <p:txBody>
          <a:bodyPr>
            <a:normAutofit fontScale="70000" lnSpcReduction="20000"/>
          </a:bodyPr>
          <a:lstStyle/>
          <a:p>
            <a:pPr marL="0" indent="0">
              <a:buNone/>
            </a:pPr>
            <a:endParaRPr lang="en-US" dirty="0"/>
          </a:p>
          <a:p>
            <a:endParaRPr lang="en-US" dirty="0"/>
          </a:p>
          <a:p>
            <a:r>
              <a:rPr lang="en-US" dirty="0" smtClean="0"/>
              <a:t>“Although </a:t>
            </a:r>
            <a:r>
              <a:rPr lang="en-US" dirty="0"/>
              <a:t>it is true that there was a period in the life of the Seventh-day Adventist Church when the denomination took a distinctly anti-Roman Catholic viewpoint, and the term ‘hierarchy’ was used in a pejorative sense to refer to the papal form of church governance, that attitude on the church's part was nothing more than a manifestation of widespread anti-popery among conservative Protestant denominations in the early part of this century and the latter part of the last, and which has now been consigned to the historical trash heap so far as the Seventh-day Adventist Church is concerned</a:t>
            </a:r>
            <a:r>
              <a:rPr lang="en-US" dirty="0" smtClean="0"/>
              <a:t>.”  Mary K. Silver trial, 1975</a:t>
            </a:r>
            <a:endParaRPr lang="en-US"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0" y="838200"/>
            <a:ext cx="45720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9717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01600"/>
            <a:ext cx="9143999" cy="6756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7816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7030A0"/>
                </a:solidFill>
              </a:rPr>
              <a:t>Just Like Jesus</a:t>
            </a:r>
            <a:endParaRPr lang="en-US" b="1" i="1" u="sng" dirty="0">
              <a:solidFill>
                <a:srgbClr val="7030A0"/>
              </a:solidFill>
            </a:endParaRPr>
          </a:p>
        </p:txBody>
      </p:sp>
      <p:sp>
        <p:nvSpPr>
          <p:cNvPr id="3" name="Content Placeholder 2"/>
          <p:cNvSpPr>
            <a:spLocks noGrp="1"/>
          </p:cNvSpPr>
          <p:nvPr>
            <p:ph sz="half" idx="1"/>
          </p:nvPr>
        </p:nvSpPr>
        <p:spPr>
          <a:xfrm>
            <a:off x="0" y="762000"/>
            <a:ext cx="4648200" cy="6096000"/>
          </a:xfrm>
        </p:spPr>
        <p:txBody>
          <a:bodyPr/>
          <a:lstStyle/>
          <a:p>
            <a:r>
              <a:rPr lang="en-US" sz="4400" dirty="0" smtClean="0"/>
              <a:t>1. Kind and sweet.</a:t>
            </a:r>
          </a:p>
          <a:p>
            <a:r>
              <a:rPr lang="en-US" sz="4400" dirty="0" smtClean="0"/>
              <a:t>2. encouraging.</a:t>
            </a:r>
          </a:p>
          <a:p>
            <a:r>
              <a:rPr lang="en-US" sz="4400" dirty="0" smtClean="0"/>
              <a:t>3. Gracious and loving.</a:t>
            </a:r>
          </a:p>
          <a:p>
            <a:r>
              <a:rPr lang="en-US" sz="4400" dirty="0" smtClean="0"/>
              <a:t>4. Just like Jesus</a:t>
            </a:r>
          </a:p>
          <a:p>
            <a:endParaRPr lang="en-US"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1" y="762000"/>
            <a:ext cx="44958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3590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C00000"/>
                </a:solidFill>
              </a:rPr>
              <a:t>Just Like Jesus</a:t>
            </a:r>
            <a:endParaRPr lang="en-US" b="1" i="1" u="sng"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sz="3600" dirty="0" smtClean="0"/>
              <a:t>“Why do ye not understand my speech? even because ye cannot hear my word.  Ye are of your father the devil, and the lusts of your father ye will do. He was a murderer from the beginning, and abode not in the truth, because there is no truth in him. When he speaketh a lie, he speaketh of his own: for he is a liar, and the father of it. And because I tell you the truth, ye believe me not.”  John 8:43-45</a:t>
            </a:r>
            <a:endParaRPr lang="en-US" sz="3600" dirty="0"/>
          </a:p>
        </p:txBody>
      </p:sp>
    </p:spTree>
    <p:extLst>
      <p:ext uri="{BB962C8B-B14F-4D97-AF65-F5344CB8AC3E}">
        <p14:creationId xmlns:p14="http://schemas.microsoft.com/office/powerpoint/2010/main" val="4063977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B050"/>
                </a:solidFill>
                <a:latin typeface="Algerian" panose="04020705040A02060702" pitchFamily="82" charset="0"/>
              </a:rPr>
              <a:t>Dumb Dogs-Gone!</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685800"/>
            <a:ext cx="9144000" cy="6248400"/>
          </a:xfrm>
        </p:spPr>
        <p:txBody>
          <a:bodyPr>
            <a:normAutofit fontScale="85000" lnSpcReduction="10000"/>
          </a:bodyPr>
          <a:lstStyle/>
          <a:p>
            <a:r>
              <a:rPr lang="en-US" b="1" i="1" u="sng" dirty="0" smtClean="0">
                <a:solidFill>
                  <a:srgbClr val="C00000"/>
                </a:solidFill>
              </a:rPr>
              <a:t>Here we see that the church—the Lord's sanctuary—was the first to feel the stroke of the wrath of God. The ancient men, those to whom God had given great light and who had stood as guardians of the spiritual interests of the people, had betrayed their trust. </a:t>
            </a:r>
            <a:r>
              <a:rPr lang="en-US" dirty="0" smtClean="0"/>
              <a:t>They had taken the position that we need not look for miracles and the marked manifestation of God's power as in former days. Times have changed. These words strengthen their unbelief, and they say: The Lord will not do good, neither will He do evil. He is too merciful to visit His people in judgment. </a:t>
            </a:r>
            <a:r>
              <a:rPr lang="en-US" b="1" i="1" u="sng" dirty="0" smtClean="0"/>
              <a:t>Thus “Peace and safety” is the cry from men who will never again lift up their voice like a trumpet to show God's people their transgressions and the house of Jacob their sins. These dumb dogs that would not bark are the ones who feel the just vengeance of an offended God. </a:t>
            </a:r>
            <a:r>
              <a:rPr lang="en-US" dirty="0" smtClean="0"/>
              <a:t>Men, maidens, and little children all perish together.”  Testimonies, pgs. 207-211</a:t>
            </a:r>
            <a:endParaRPr lang="en-US" dirty="0"/>
          </a:p>
        </p:txBody>
      </p:sp>
    </p:spTree>
    <p:extLst>
      <p:ext uri="{BB962C8B-B14F-4D97-AF65-F5344CB8AC3E}">
        <p14:creationId xmlns:p14="http://schemas.microsoft.com/office/powerpoint/2010/main" val="4262810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00B050"/>
                </a:solidFill>
              </a:rPr>
              <a:t>Going Through?!?</a:t>
            </a:r>
            <a:endParaRPr lang="en-US" b="1" i="1" u="sng" dirty="0">
              <a:solidFill>
                <a:srgbClr val="00B050"/>
              </a:solidFill>
            </a:endParaRPr>
          </a:p>
        </p:txBody>
      </p:sp>
      <p:sp>
        <p:nvSpPr>
          <p:cNvPr id="3" name="Content Placeholder 2"/>
          <p:cNvSpPr>
            <a:spLocks noGrp="1"/>
          </p:cNvSpPr>
          <p:nvPr>
            <p:ph idx="1"/>
          </p:nvPr>
        </p:nvSpPr>
        <p:spPr>
          <a:xfrm>
            <a:off x="0" y="533400"/>
            <a:ext cx="9144000" cy="6324600"/>
          </a:xfrm>
        </p:spPr>
        <p:txBody>
          <a:bodyPr>
            <a:normAutofit fontScale="77500" lnSpcReduction="20000"/>
          </a:bodyPr>
          <a:lstStyle/>
          <a:p>
            <a:r>
              <a:rPr lang="en-US" dirty="0" smtClean="0"/>
              <a:t>“The </a:t>
            </a:r>
            <a:r>
              <a:rPr lang="en-US" dirty="0"/>
              <a:t>enemy of souls has sought to bring in the supposition that a great </a:t>
            </a:r>
            <a:r>
              <a:rPr lang="en-US" dirty="0" smtClean="0"/>
              <a:t>reformation was </a:t>
            </a:r>
            <a:r>
              <a:rPr lang="en-US" dirty="0"/>
              <a:t>to take place among Seventh-day Adventists, and that this reformation </a:t>
            </a:r>
            <a:r>
              <a:rPr lang="en-US" dirty="0" smtClean="0"/>
              <a:t>would consist </a:t>
            </a:r>
            <a:r>
              <a:rPr lang="en-US" dirty="0"/>
              <a:t>in giving up the doctrines which stand as the pillars of our faith, and </a:t>
            </a:r>
            <a:r>
              <a:rPr lang="en-US" dirty="0" smtClean="0"/>
              <a:t>engaging in </a:t>
            </a:r>
            <a:r>
              <a:rPr lang="en-US" dirty="0"/>
              <a:t>a process of reorganization. Were this reformation to take place, what would </a:t>
            </a:r>
            <a:r>
              <a:rPr lang="en-US" dirty="0" smtClean="0"/>
              <a:t>result? The </a:t>
            </a:r>
            <a:r>
              <a:rPr lang="en-US" dirty="0"/>
              <a:t>principles of truth that God in His wisdom has given to the remnant </a:t>
            </a:r>
            <a:r>
              <a:rPr lang="en-US" dirty="0" smtClean="0"/>
              <a:t>church, would </a:t>
            </a:r>
            <a:r>
              <a:rPr lang="en-US" dirty="0"/>
              <a:t>be discarded. Our religion would be changed. The fundamental principles </a:t>
            </a:r>
            <a:r>
              <a:rPr lang="en-US" dirty="0" smtClean="0"/>
              <a:t>that have </a:t>
            </a:r>
            <a:r>
              <a:rPr lang="en-US" dirty="0"/>
              <a:t>sustained the work for the last fifty years would be accounted as error. A </a:t>
            </a:r>
            <a:r>
              <a:rPr lang="en-US" dirty="0" smtClean="0"/>
              <a:t>new organization </a:t>
            </a:r>
            <a:r>
              <a:rPr lang="en-US" dirty="0"/>
              <a:t>would be established. Books of a new order would be written. A </a:t>
            </a:r>
            <a:r>
              <a:rPr lang="en-US" dirty="0" smtClean="0"/>
              <a:t>system of </a:t>
            </a:r>
            <a:r>
              <a:rPr lang="en-US" dirty="0"/>
              <a:t>intellectual philosophy would be introduced. The founders of this system </a:t>
            </a:r>
            <a:r>
              <a:rPr lang="en-US" dirty="0" smtClean="0"/>
              <a:t>would go </a:t>
            </a:r>
            <a:r>
              <a:rPr lang="en-US" dirty="0"/>
              <a:t>into the cities, and do a wonderful work. The Sabbath of course, would be lightly regarded, as also the </a:t>
            </a:r>
            <a:r>
              <a:rPr lang="en-US" dirty="0" smtClean="0"/>
              <a:t>God who </a:t>
            </a:r>
            <a:r>
              <a:rPr lang="en-US" dirty="0"/>
              <a:t>created it. Nothing would be allowed to stand in the way of the new </a:t>
            </a:r>
            <a:r>
              <a:rPr lang="en-US" dirty="0" smtClean="0"/>
              <a:t>movement. The </a:t>
            </a:r>
            <a:r>
              <a:rPr lang="en-US" dirty="0"/>
              <a:t>leaders would teach that virtue is better than vice, but God being removed, </a:t>
            </a:r>
            <a:r>
              <a:rPr lang="en-US" dirty="0" smtClean="0"/>
              <a:t>they would </a:t>
            </a:r>
            <a:r>
              <a:rPr lang="en-US" dirty="0"/>
              <a:t>place their dependence on human power, which, without God, is </a:t>
            </a:r>
            <a:r>
              <a:rPr lang="en-US" dirty="0" smtClean="0"/>
              <a:t>worthless. </a:t>
            </a:r>
            <a:r>
              <a:rPr lang="en-US" b="1" i="1" u="sng" dirty="0" smtClean="0"/>
              <a:t>Their </a:t>
            </a:r>
            <a:r>
              <a:rPr lang="en-US" b="1" i="1" u="sng" dirty="0"/>
              <a:t>foundation would be built on the sand, and storm and tempest would </a:t>
            </a:r>
            <a:r>
              <a:rPr lang="en-US" b="1" i="1" u="sng" dirty="0" smtClean="0"/>
              <a:t>sweep away </a:t>
            </a:r>
            <a:r>
              <a:rPr lang="en-US" b="1" i="1" u="sng" dirty="0"/>
              <a:t>the structure</a:t>
            </a:r>
            <a:r>
              <a:rPr lang="en-US" b="1" i="1" u="sng" dirty="0" smtClean="0"/>
              <a:t>.</a:t>
            </a:r>
            <a:r>
              <a:rPr lang="en-US" dirty="0" smtClean="0"/>
              <a:t>”  1 Selected Messages, pgs. 204, 205</a:t>
            </a:r>
            <a:endParaRPr lang="en-US" dirty="0"/>
          </a:p>
          <a:p>
            <a:pPr marL="0" indent="0">
              <a:buNone/>
            </a:pPr>
            <a:endParaRPr lang="en-US" dirty="0"/>
          </a:p>
        </p:txBody>
      </p:sp>
    </p:spTree>
    <p:extLst>
      <p:ext uri="{BB962C8B-B14F-4D97-AF65-F5344CB8AC3E}">
        <p14:creationId xmlns:p14="http://schemas.microsoft.com/office/powerpoint/2010/main" val="2812718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B050"/>
                </a:solidFill>
              </a:rPr>
              <a:t>Judgment First in Adventism!</a:t>
            </a:r>
            <a:endParaRPr lang="en-US" b="1" i="1" u="sng" dirty="0">
              <a:solidFill>
                <a:srgbClr val="00B050"/>
              </a:solidFill>
            </a:endParaRPr>
          </a:p>
        </p:txBody>
      </p:sp>
      <p:sp>
        <p:nvSpPr>
          <p:cNvPr id="3" name="Content Placeholder 2"/>
          <p:cNvSpPr>
            <a:spLocks noGrp="1"/>
          </p:cNvSpPr>
          <p:nvPr>
            <p:ph sz="half" idx="1"/>
          </p:nvPr>
        </p:nvSpPr>
        <p:spPr>
          <a:xfrm>
            <a:off x="0" y="762000"/>
            <a:ext cx="4572000" cy="6096000"/>
          </a:xfrm>
        </p:spPr>
        <p:txBody>
          <a:bodyPr>
            <a:normAutofit fontScale="92500" lnSpcReduction="10000"/>
          </a:bodyPr>
          <a:lstStyle/>
          <a:p>
            <a:r>
              <a:rPr lang="en-US" dirty="0" smtClean="0"/>
              <a:t>“For </a:t>
            </a:r>
            <a:r>
              <a:rPr lang="en-US" dirty="0"/>
              <a:t>the time is come that judgment must begin at the house of God: and if it first begin at us, what shall the end be of them that obey not the gospel of God</a:t>
            </a:r>
            <a:r>
              <a:rPr lang="en-US" dirty="0" smtClean="0"/>
              <a:t>?”  1 Peter 4:17</a:t>
            </a:r>
          </a:p>
          <a:p>
            <a:r>
              <a:rPr lang="en-US" dirty="0" smtClean="0"/>
              <a:t>Those Adventists that are speaking out and in submission to Christ will receive the Latter Rain.  Those Adventists who are putting a cloak over the existing evils and who are walking in rebellion to the Lord will receive the mark of the beast!</a:t>
            </a:r>
            <a:endParaRPr lang="en-US" dirty="0"/>
          </a:p>
        </p:txBody>
      </p:sp>
      <p:pic>
        <p:nvPicPr>
          <p:cNvPr id="4098"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0" y="838200"/>
            <a:ext cx="45720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9305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50"/>
                </a:solidFill>
                <a:latin typeface="Algerian" panose="04020705040A02060702" pitchFamily="82" charset="0"/>
              </a:rPr>
              <a:t>Drunk on New Wine</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fontScale="92500"/>
          </a:bodyPr>
          <a:lstStyle/>
          <a:p>
            <a:r>
              <a:rPr lang="en-US" dirty="0" smtClean="0"/>
              <a:t>“And </a:t>
            </a:r>
            <a:r>
              <a:rPr lang="en-US" dirty="0"/>
              <a:t>they were all amazed and marvelled, saying one to another, Behold, are not all these which speak </a:t>
            </a:r>
            <a:r>
              <a:rPr lang="en-US" dirty="0" smtClean="0"/>
              <a:t>Galileans? And </a:t>
            </a:r>
            <a:r>
              <a:rPr lang="en-US" dirty="0"/>
              <a:t>how hear we every man in our own tongue, wherein we were born</a:t>
            </a:r>
            <a:r>
              <a:rPr lang="en-US" dirty="0" smtClean="0"/>
              <a:t>?  </a:t>
            </a:r>
            <a:r>
              <a:rPr lang="en-US" dirty="0"/>
              <a:t>Parthians, and Medes, and Elamites, and the dwellers in Mesopotamia, and in Judaea, and Cappadocia, in Pontus, and </a:t>
            </a:r>
            <a:r>
              <a:rPr lang="en-US" dirty="0" smtClean="0"/>
              <a:t>Asia, Phrygia</a:t>
            </a:r>
            <a:r>
              <a:rPr lang="en-US" dirty="0"/>
              <a:t>, and Pamphylia, in Egypt, and in the parts of Libya about Cyrene, and strangers of Rome, Jews and proselytes</a:t>
            </a:r>
            <a:r>
              <a:rPr lang="en-US" dirty="0" smtClean="0"/>
              <a:t>,  </a:t>
            </a:r>
            <a:r>
              <a:rPr lang="en-US" dirty="0"/>
              <a:t>Cretes and Arabians, we do hear them speak in our tongues the wonderful works of God</a:t>
            </a:r>
            <a:r>
              <a:rPr lang="en-US" dirty="0" smtClean="0"/>
              <a:t>.  </a:t>
            </a:r>
            <a:r>
              <a:rPr lang="en-US" dirty="0"/>
              <a:t>And they were all amazed, and were in doubt, saying one to another, What meaneth this</a:t>
            </a:r>
            <a:r>
              <a:rPr lang="en-US" dirty="0" smtClean="0"/>
              <a:t>?   </a:t>
            </a:r>
            <a:r>
              <a:rPr lang="en-US" dirty="0"/>
              <a:t>Others mocking said, These men are full of new wine</a:t>
            </a:r>
            <a:r>
              <a:rPr lang="en-US" dirty="0" smtClean="0"/>
              <a:t>.”  Acts 2:7-13</a:t>
            </a:r>
            <a:endParaRPr lang="en-US" dirty="0"/>
          </a:p>
        </p:txBody>
      </p:sp>
    </p:spTree>
    <p:extLst>
      <p:ext uri="{BB962C8B-B14F-4D97-AF65-F5344CB8AC3E}">
        <p14:creationId xmlns:p14="http://schemas.microsoft.com/office/powerpoint/2010/main" val="2076135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50"/>
                </a:solidFill>
              </a:rPr>
              <a:t>Watchman </a:t>
            </a:r>
            <a:endParaRPr lang="en-US" b="1" i="1" u="sng" dirty="0">
              <a:solidFill>
                <a:srgbClr val="00B050"/>
              </a:solidFill>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“Son </a:t>
            </a:r>
            <a:r>
              <a:rPr lang="en-US" dirty="0"/>
              <a:t>of man, speak to the children of thy people, and say unto them, When I bring the sword upon a land, if the people of the land take a man of their coasts, and set him for their watchman</a:t>
            </a:r>
            <a:r>
              <a:rPr lang="en-US" dirty="0" smtClean="0"/>
              <a:t>: </a:t>
            </a:r>
            <a:r>
              <a:rPr lang="en-US" dirty="0"/>
              <a:t>If when he seeth the sword come upon the land, he blow the trumpet, and warn the people</a:t>
            </a:r>
            <a:r>
              <a:rPr lang="en-US" dirty="0" smtClean="0"/>
              <a:t>;  </a:t>
            </a:r>
            <a:r>
              <a:rPr lang="en-US" dirty="0"/>
              <a:t>Then whosoever heareth the sound of the trumpet, and taketh not warning; if the sword come, and take him away, his blood shall be upon his own head</a:t>
            </a:r>
            <a:r>
              <a:rPr lang="en-US" dirty="0" smtClean="0"/>
              <a:t>.  </a:t>
            </a:r>
            <a:r>
              <a:rPr lang="en-US" dirty="0"/>
              <a:t>He heard the sound of the trumpet, and took not warning; his blood shall be upon him. But he that taketh warning shall deliver his soul</a:t>
            </a:r>
            <a:r>
              <a:rPr lang="en-US" dirty="0" smtClean="0"/>
              <a:t>. </a:t>
            </a:r>
            <a:r>
              <a:rPr lang="en-US" dirty="0"/>
              <a:t>But if the watchman see the sword come, and blow not the trumpet, and the people be not warned; if the sword come, and take any person from among them, he is taken away in his iniquity; but his blood will I require at the watchman's </a:t>
            </a:r>
            <a:r>
              <a:rPr lang="en-US"/>
              <a:t>hand</a:t>
            </a:r>
            <a:r>
              <a:rPr lang="en-US" smtClean="0"/>
              <a:t>.  </a:t>
            </a:r>
            <a:r>
              <a:rPr lang="en-US" dirty="0"/>
              <a:t>So thou, O son of man, I have set thee a watchman unto the house of Israel; therefore thou shalt hear the word at my mouth, and warn them from me</a:t>
            </a:r>
            <a:r>
              <a:rPr lang="en-US" dirty="0" smtClean="0"/>
              <a:t>.”  Ezekiel 33:2-7</a:t>
            </a:r>
            <a:endParaRPr lang="en-US" dirty="0"/>
          </a:p>
        </p:txBody>
      </p:sp>
    </p:spTree>
    <p:extLst>
      <p:ext uri="{BB962C8B-B14F-4D97-AF65-F5344CB8AC3E}">
        <p14:creationId xmlns:p14="http://schemas.microsoft.com/office/powerpoint/2010/main" val="1704177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Sighing and Crying!</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“He cried also in mine ears with a loud voice, saying, Cause them that have charge over the city to draw near, even every man with his destroying weapon in his hand. And he called to the man clothed with linen, which had the writer's inkhorn by his side; and the Lord said unto him, Go through the midst of the city, through the midst of Jerusalem, and set a mark upon the foreheads of the men that sigh and that cry for all the abominations that be done in the midst thereof. And to the others he said in mine hearing, Go ye after him through the city, and smite: let not your eye spare, neither have ye pity: slay utterly old and young, both maids, and little children, and women: but come not near any man upon whom is the mark; and begin at My sanctuary. Then they began at the ancient men which were before the house.”</a:t>
            </a:r>
          </a:p>
          <a:p>
            <a:r>
              <a:rPr lang="en-US" dirty="0" smtClean="0"/>
              <a:t>(EGW is quoting from Ezekiel 9:1-5)</a:t>
            </a:r>
          </a:p>
          <a:p>
            <a:r>
              <a:rPr lang="en-US" dirty="0" smtClean="0"/>
              <a:t>Jesus is about to leave the mercy seat of the heavenly</a:t>
            </a:r>
            <a:endParaRPr lang="en-US" dirty="0"/>
          </a:p>
        </p:txBody>
      </p:sp>
    </p:spTree>
    <p:extLst>
      <p:ext uri="{BB962C8B-B14F-4D97-AF65-F5344CB8AC3E}">
        <p14:creationId xmlns:p14="http://schemas.microsoft.com/office/powerpoint/2010/main" val="1299557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A Solemn Moment </a:t>
            </a:r>
            <a:endParaRPr lang="en-US" b="1" i="1"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fontScale="92500"/>
          </a:bodyPr>
          <a:lstStyle/>
          <a:p>
            <a:r>
              <a:rPr lang="en-US" dirty="0" smtClean="0"/>
              <a:t>sanctuary to put on garments of vengeance and pour out His wrath in judgments upon those who have not responded to the light God has given them. “Because sentence against an evil work is not executed speedily, therefore the heart of the sons of men is fully set in them to do evil.” Instead of being softened by the patience and long forbearance that the Lord has exercised toward them, those who fear not God and love not the truth strengthen their hearts in their evil course. But there are limits even to the forbearance of God, and many are exceeding these boundaries. They have overrun the limits of grace, and therefore God must interfere and vindicate His own honor.</a:t>
            </a:r>
            <a:endParaRPr lang="en-US" dirty="0"/>
          </a:p>
        </p:txBody>
      </p:sp>
    </p:spTree>
    <p:extLst>
      <p:ext uri="{BB962C8B-B14F-4D97-AF65-F5344CB8AC3E}">
        <p14:creationId xmlns:p14="http://schemas.microsoft.com/office/powerpoint/2010/main" val="3837860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Our Time!!</a:t>
            </a:r>
            <a:endParaRPr lang="en-US" b="1" i="1" u="sng" dirty="0">
              <a:solidFill>
                <a:srgbClr val="0070C0"/>
              </a:solidFill>
            </a:endParaRPr>
          </a:p>
        </p:txBody>
      </p:sp>
      <p:sp>
        <p:nvSpPr>
          <p:cNvPr id="3" name="Content Placeholder 2"/>
          <p:cNvSpPr>
            <a:spLocks noGrp="1"/>
          </p:cNvSpPr>
          <p:nvPr>
            <p:ph idx="1"/>
          </p:nvPr>
        </p:nvSpPr>
        <p:spPr>
          <a:xfrm>
            <a:off x="0" y="685800"/>
            <a:ext cx="9144000" cy="6172200"/>
          </a:xfrm>
        </p:spPr>
        <p:txBody>
          <a:bodyPr>
            <a:noAutofit/>
          </a:bodyPr>
          <a:lstStyle/>
          <a:p>
            <a:r>
              <a:rPr lang="en-US" sz="2400" b="1" i="1" u="sng" dirty="0" smtClean="0">
                <a:solidFill>
                  <a:srgbClr val="FF0000"/>
                </a:solidFill>
              </a:rPr>
              <a:t>The prophet, looking down the ages, had this time presented before his vision. </a:t>
            </a:r>
            <a:r>
              <a:rPr lang="en-US" sz="2400" dirty="0" smtClean="0"/>
              <a:t>The nations of this age have been the recipients of unprecedented mercies. The choicest of heaven's blessings have been given them, but increased pride, covetousness, idolatry, contempt of God, and base ingratitude are written against them. They are fast closing up their account with God. But that which causes me to tremble is the fact that those who have had the greatest light and privileges have become contaminated by the prevailing iniquity. Influenced by the unrighteous around them, many, even of those who profess the truth, have grown cold and are borne down by the strong current of evil. The universal scorn thrown upon true piety and holiness leads those who do not connect closely with God to lose their reverence for His law. If they were following the light and obeying the truth from the heart, this holy law would seem even more precious to them when thus despised and set aside. As the disrespect for God's law becomes more manifest</a:t>
            </a:r>
            <a:endParaRPr lang="en-US" sz="2400" dirty="0"/>
          </a:p>
        </p:txBody>
      </p:sp>
    </p:spTree>
    <p:extLst>
      <p:ext uri="{BB962C8B-B14F-4D97-AF65-F5344CB8AC3E}">
        <p14:creationId xmlns:p14="http://schemas.microsoft.com/office/powerpoint/2010/main" val="4086018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i="1" u="sng" dirty="0" smtClean="0">
                <a:solidFill>
                  <a:srgbClr val="00B050"/>
                </a:solidFill>
                <a:latin typeface="Algerian" panose="04020705040A02060702" pitchFamily="82" charset="0"/>
              </a:rPr>
              <a:t>Ezekiel Saw Our Time!</a:t>
            </a:r>
            <a:endParaRPr lang="en-US" i="1" u="sng" dirty="0">
              <a:solidFill>
                <a:srgbClr val="00B050"/>
              </a:solidFill>
              <a:latin typeface="Algerian" panose="04020705040A02060702" pitchFamily="82" charset="0"/>
            </a:endParaRPr>
          </a:p>
        </p:txBody>
      </p:sp>
      <p:sp>
        <p:nvSpPr>
          <p:cNvPr id="3" name="Content Placeholder 2"/>
          <p:cNvSpPr>
            <a:spLocks noGrp="1"/>
          </p:cNvSpPr>
          <p:nvPr>
            <p:ph sz="half" idx="1"/>
          </p:nvPr>
        </p:nvSpPr>
        <p:spPr>
          <a:xfrm>
            <a:off x="-76200" y="762000"/>
            <a:ext cx="4724400" cy="6096000"/>
          </a:xfrm>
        </p:spPr>
        <p:txBody>
          <a:bodyPr>
            <a:normAutofit/>
          </a:bodyPr>
          <a:lstStyle/>
          <a:p>
            <a:r>
              <a:rPr lang="en-US" sz="3200" dirty="0" smtClean="0"/>
              <a:t>1. Jerusalem is the Adventist Church today!</a:t>
            </a:r>
          </a:p>
          <a:p>
            <a:r>
              <a:rPr lang="en-US" sz="3200" dirty="0" smtClean="0"/>
              <a:t>2. God approves of those who rebuke apostasy and false doctrine!</a:t>
            </a:r>
          </a:p>
          <a:p>
            <a:r>
              <a:rPr lang="en-US" sz="3200" dirty="0" smtClean="0"/>
              <a:t>3. God condemns those who are dumb dogs that will not bark!</a:t>
            </a:r>
          </a:p>
          <a:p>
            <a:r>
              <a:rPr lang="en-US" sz="3200" dirty="0" smtClean="0"/>
              <a:t>4. Those who don’t bark are cut down.</a:t>
            </a:r>
            <a:endParaRPr lang="en-US" sz="3200"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724400" y="914400"/>
            <a:ext cx="4419600"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8367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rPr>
              <a:t>The Church Now!</a:t>
            </a:r>
            <a:endParaRPr lang="en-US" b="1" i="1"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dirty="0" smtClean="0"/>
              <a:t> the line of demarcation between its observers and the world becomes more distinct. Love for the divine precepts increases with one class according as contempt for them increases with another class. The leaven of godliness has not entirely lost its power. </a:t>
            </a:r>
            <a:r>
              <a:rPr lang="en-US" b="1" i="1" u="sng" dirty="0" smtClean="0">
                <a:solidFill>
                  <a:srgbClr val="0070C0"/>
                </a:solidFill>
              </a:rPr>
              <a:t>At the time when the danger and depression of the church are greatest, the little company who are standing in the light will be sighing and crying for the abominations that are done in the land. But more especially will their prayers arise in behalf of the church because its members are doing after the manner of the world. </a:t>
            </a:r>
            <a:r>
              <a:rPr lang="en-US" dirty="0" smtClean="0"/>
              <a:t>The earnest prayers of this faithful few will not be in vain. When the Lord comes forth as an avenger, He will also come as a protector of all those who have preserved the faith in its purity and kept themselves unspotted from the world. It is at this time that God has promised to avenge His own elect which cry day and night unto Him, though He bear long with them. The command is: “Go through the midst of the city, through the midst of Jerusalem, and set a mark upon the foreheads of the men that sigh and that cry for all the abominations that be done in the midst thereof.” </a:t>
            </a:r>
            <a:r>
              <a:rPr lang="en-US" b="1" i="1" u="sng" dirty="0" smtClean="0"/>
              <a:t>These sighing, crying ones had been holding forth the words of life; they had reproved, counseled, and entreated.</a:t>
            </a:r>
            <a:r>
              <a:rPr lang="en-US" dirty="0" smtClean="0"/>
              <a:t> Some who had been dishonoring God repented and humbled their hearts before Him. But the glory of the Lord had departed from Israel; although many still continued the forms of religion, His power and presence were lacking.</a:t>
            </a:r>
            <a:endParaRPr lang="en-US" dirty="0"/>
          </a:p>
        </p:txBody>
      </p:sp>
    </p:spTree>
    <p:extLst>
      <p:ext uri="{BB962C8B-B14F-4D97-AF65-F5344CB8AC3E}">
        <p14:creationId xmlns:p14="http://schemas.microsoft.com/office/powerpoint/2010/main" val="2841880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anose="04020705040A02060702" pitchFamily="82" charset="0"/>
              </a:rPr>
              <a:t>How Looked at Today!</a:t>
            </a:r>
            <a:endParaRPr lang="en-US" b="1" i="1" u="sng" dirty="0">
              <a:solidFill>
                <a:srgbClr val="FF0000"/>
              </a:solidFill>
              <a:latin typeface="Algerian" panose="04020705040A02060702" pitchFamily="82" charset="0"/>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sz="3600" dirty="0" smtClean="0"/>
              <a:t>1. critical</a:t>
            </a:r>
          </a:p>
          <a:p>
            <a:r>
              <a:rPr lang="en-US" sz="3600" dirty="0" smtClean="0"/>
              <a:t>2. angry, cruel, and hateful</a:t>
            </a:r>
          </a:p>
          <a:p>
            <a:r>
              <a:rPr lang="en-US" sz="3600" dirty="0" smtClean="0"/>
              <a:t>3. deserving of censure.</a:t>
            </a:r>
          </a:p>
          <a:p>
            <a:r>
              <a:rPr lang="en-US" sz="3600" dirty="0" smtClean="0"/>
              <a:t>While receiving this from men, the Lord sets His seal of approval upon these men!</a:t>
            </a:r>
            <a:endParaRPr lang="en-US" sz="3600"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648200"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2526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7030A0"/>
                </a:solidFill>
                <a:latin typeface="Algerian" panose="04020705040A02060702" pitchFamily="82" charset="0"/>
              </a:rPr>
              <a:t>Encouragers, Kind!</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smtClean="0"/>
              <a:t>In the time when His wrath shall go forth in judgments, these humble, devoted followers of Christ will be distinguished from the rest of the world by their soul anguish, which is expressed in lamentation and weeping, reproofs and warnings. </a:t>
            </a:r>
            <a:r>
              <a:rPr lang="en-US" b="1" i="1" u="sng" dirty="0" smtClean="0">
                <a:solidFill>
                  <a:srgbClr val="FF0000"/>
                </a:solidFill>
              </a:rPr>
              <a:t>While others try to throw a cloak over the existing evil, and excuse the great wickedness everywhere prevalent, those who have a zeal for God's honor and a love for souls will not hold their peace to obtain favor of any. </a:t>
            </a:r>
            <a:r>
              <a:rPr lang="en-US" dirty="0" smtClean="0"/>
              <a:t>Their righteous souls are vexed day by day with the unholy works and conversation of the unrighteous. They are powerless to stop the rushing torrent of iniquity, and hence they are filled with grief and alarm. They mourn before God to see religion despised in the very homes of those who have had great light. They lament and afflict their souls because pride, avarice, selfishness, and deception of almost every kind are in the church...</a:t>
            </a:r>
            <a:endParaRPr lang="en-US" dirty="0"/>
          </a:p>
        </p:txBody>
      </p:sp>
    </p:spTree>
    <p:extLst>
      <p:ext uri="{BB962C8B-B14F-4D97-AF65-F5344CB8AC3E}">
        <p14:creationId xmlns:p14="http://schemas.microsoft.com/office/powerpoint/2010/main" val="3442641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50"/>
                </a:solidFill>
              </a:rPr>
              <a:t>ASI, August 9, 2014</a:t>
            </a:r>
            <a:endParaRPr lang="en-US" b="1" i="1" u="sng" dirty="0">
              <a:solidFill>
                <a:srgbClr val="00B050"/>
              </a:solidFill>
            </a:endParaRPr>
          </a:p>
        </p:txBody>
      </p:sp>
      <p:sp>
        <p:nvSpPr>
          <p:cNvPr id="4" name="Content Placeholder 3"/>
          <p:cNvSpPr>
            <a:spLocks noGrp="1"/>
          </p:cNvSpPr>
          <p:nvPr>
            <p:ph sz="half" idx="2"/>
          </p:nvPr>
        </p:nvSpPr>
        <p:spPr>
          <a:xfrm>
            <a:off x="4648200" y="762000"/>
            <a:ext cx="4495800" cy="6096000"/>
          </a:xfrm>
        </p:spPr>
        <p:txBody>
          <a:bodyPr>
            <a:normAutofit fontScale="92500"/>
          </a:bodyPr>
          <a:lstStyle/>
          <a:p>
            <a:r>
              <a:rPr lang="en-US" dirty="0" smtClean="0"/>
              <a:t>In a panel discussion, 8-9-2014, Ted Wilson declares that the Mark of the Beast is any other day of the week other than the 7</a:t>
            </a:r>
            <a:r>
              <a:rPr lang="en-US" baseline="30000" dirty="0" smtClean="0"/>
              <a:t>th</a:t>
            </a:r>
            <a:r>
              <a:rPr lang="en-US" dirty="0" smtClean="0"/>
              <a:t> day Sabbath.  Not a peep was heard from SDAdventism.  One lone voice of a self supporting pastor stated what happened.  I was kicked off a conference run prayer line for speaking about this!</a:t>
            </a:r>
          </a:p>
          <a:p>
            <a:r>
              <a:rPr lang="en-US" dirty="0" smtClean="0"/>
              <a:t>Cloaking it or exposing it?!?! </a:t>
            </a:r>
            <a:endParaRPr lang="en-US"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6482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4285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2321</Words>
  <Application>Microsoft Office PowerPoint</Application>
  <PresentationFormat>On-screen Show (4:3)</PresentationFormat>
  <Paragraphs>48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Sighing or Sleeping?  Ezekiel 9</vt:lpstr>
      <vt:lpstr>Sighing and Crying!</vt:lpstr>
      <vt:lpstr>A Solemn Moment </vt:lpstr>
      <vt:lpstr>Our Time!!</vt:lpstr>
      <vt:lpstr>Ezekiel Saw Our Time!</vt:lpstr>
      <vt:lpstr>The Church Now!</vt:lpstr>
      <vt:lpstr>How Looked at Today!</vt:lpstr>
      <vt:lpstr>Encouragers, Kind!</vt:lpstr>
      <vt:lpstr>ASI, August 9, 2014</vt:lpstr>
      <vt:lpstr>Dreams of My Father</vt:lpstr>
      <vt:lpstr>PowerPoint Presentation</vt:lpstr>
      <vt:lpstr>Just Like Jesus</vt:lpstr>
      <vt:lpstr>Just Like Jesus</vt:lpstr>
      <vt:lpstr>Dumb Dogs-Gone!</vt:lpstr>
      <vt:lpstr>Going Through?!?</vt:lpstr>
      <vt:lpstr>Judgment First in Adventism!</vt:lpstr>
      <vt:lpstr>Drunk on New Wine</vt:lpstr>
      <vt:lpstr>Watchman </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Sighing or Sleeping?</dc:title>
  <dc:creator>.</dc:creator>
  <cp:lastModifiedBy>.</cp:lastModifiedBy>
  <cp:revision>8</cp:revision>
  <dcterms:created xsi:type="dcterms:W3CDTF">2016-04-13T19:53:57Z</dcterms:created>
  <dcterms:modified xsi:type="dcterms:W3CDTF">2016-04-15T20:38:25Z</dcterms:modified>
</cp:coreProperties>
</file>