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75" r:id="rId11"/>
    <p:sldId id="267" r:id="rId12"/>
    <p:sldId id="268" r:id="rId13"/>
    <p:sldId id="276" r:id="rId14"/>
    <p:sldId id="270" r:id="rId15"/>
    <p:sldId id="272"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F9CDD9-CA39-4EF0-925A-036C496B7A37}"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9CDD9-CA39-4EF0-925A-036C496B7A37}"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9CDD9-CA39-4EF0-925A-036C496B7A37}"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9CDD9-CA39-4EF0-925A-036C496B7A37}"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9CDD9-CA39-4EF0-925A-036C496B7A37}"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F9CDD9-CA39-4EF0-925A-036C496B7A37}"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F9CDD9-CA39-4EF0-925A-036C496B7A37}" type="datetimeFigureOut">
              <a:rPr lang="en-US" smtClean="0"/>
              <a:pPr/>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F9CDD9-CA39-4EF0-925A-036C496B7A37}" type="datetimeFigureOut">
              <a:rPr lang="en-US" smtClean="0"/>
              <a:pPr/>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9CDD9-CA39-4EF0-925A-036C496B7A37}" type="datetimeFigureOut">
              <a:rPr lang="en-US" smtClean="0"/>
              <a:pPr/>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CDD9-CA39-4EF0-925A-036C496B7A37}"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CDD9-CA39-4EF0-925A-036C496B7A37}"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9DEA-70CD-489C-87F1-CF199E87E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9CDD9-CA39-4EF0-925A-036C496B7A37}" type="datetimeFigureOut">
              <a:rPr lang="en-US" smtClean="0"/>
              <a:pPr/>
              <a:t>7/15/2016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09DEA-70CD-489C-87F1-CF199E87E2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Revelation, chapter 4</a:t>
            </a:r>
            <a:endParaRPr lang="en-US" b="1" i="1" u="sng" dirty="0">
              <a:solidFill>
                <a:srgbClr val="FF0000"/>
              </a:solidFill>
            </a:endParaRPr>
          </a:p>
        </p:txBody>
      </p:sp>
      <p:sp>
        <p:nvSpPr>
          <p:cNvPr id="3" name="Subtitle 2"/>
          <p:cNvSpPr>
            <a:spLocks noGrp="1"/>
          </p:cNvSpPr>
          <p:nvPr>
            <p:ph type="subTitle" idx="1"/>
          </p:nvPr>
        </p:nvSpPr>
        <p:spPr/>
        <p:txBody>
          <a:bodyPr>
            <a:noAutofit/>
          </a:bodyPr>
          <a:lstStyle/>
          <a:p>
            <a:r>
              <a:rPr lang="en-US" sz="6000" b="1" i="1" u="sng" dirty="0" smtClean="0">
                <a:solidFill>
                  <a:srgbClr val="0070C0"/>
                </a:solidFill>
              </a:rPr>
              <a:t>‘Visions of the Sky Sanctuary’</a:t>
            </a:r>
            <a:endParaRPr lang="en-US" sz="6000" b="1" i="1" u="sng"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 SOP!</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a:t>According to the Spirit of Prophecy, the 24 elders are powerful angels to whom God as delegated </a:t>
            </a:r>
            <a:r>
              <a:rPr lang="en-US" dirty="0" smtClean="0"/>
              <a:t>the responsibility </a:t>
            </a:r>
            <a:r>
              <a:rPr lang="en-US" dirty="0"/>
              <a:t>of being representatives of the worlds that never sinned. Notice the </a:t>
            </a:r>
            <a:r>
              <a:rPr lang="en-US" dirty="0" smtClean="0"/>
              <a:t>following statements: “</a:t>
            </a:r>
            <a:r>
              <a:rPr lang="en-US" dirty="0"/>
              <a:t>This roll was written within and without. John says: "I wept much, because no man was found </a:t>
            </a:r>
            <a:r>
              <a:rPr lang="en-US" dirty="0" smtClean="0"/>
              <a:t>worthy to </a:t>
            </a:r>
            <a:r>
              <a:rPr lang="en-US" dirty="0"/>
              <a:t>open and to read the book, neither to look thereon" [verse 4]. The vision as presented to John </a:t>
            </a:r>
            <a:r>
              <a:rPr lang="en-US" dirty="0" smtClean="0"/>
              <a:t>made its </a:t>
            </a:r>
            <a:r>
              <a:rPr lang="en-US" dirty="0"/>
              <a:t>impression upon his mind. The destiny of every nation was contained in that book. John </a:t>
            </a:r>
            <a:r>
              <a:rPr lang="en-US" dirty="0" smtClean="0"/>
              <a:t>was distressed </a:t>
            </a:r>
            <a:r>
              <a:rPr lang="en-US" dirty="0"/>
              <a:t>at the utter inability of any human being or angelic intelligence to read the words, or even </a:t>
            </a:r>
            <a:r>
              <a:rPr lang="en-US" dirty="0" smtClean="0"/>
              <a:t>to look </a:t>
            </a:r>
            <a:r>
              <a:rPr lang="en-US" dirty="0"/>
              <a:t>thereon. His soul was wrought up to such a point of agony and suspense that one of the </a:t>
            </a:r>
            <a:r>
              <a:rPr lang="en-US" dirty="0" smtClean="0"/>
              <a:t>strong angels </a:t>
            </a:r>
            <a:r>
              <a:rPr lang="en-US" dirty="0"/>
              <a:t>had compassion on him, and laying his hand on him assuringly, said, "Weep not: behold, </a:t>
            </a:r>
            <a:r>
              <a:rPr lang="en-US" dirty="0" smtClean="0"/>
              <a:t>the Lion </a:t>
            </a:r>
            <a:r>
              <a:rPr lang="en-US" dirty="0"/>
              <a:t>of the tribe of Judah, the Root of David, hath prevailed to open the book, and to loose the </a:t>
            </a:r>
            <a:r>
              <a:rPr lang="en-US" dirty="0" smtClean="0"/>
              <a:t>seven seals </a:t>
            </a:r>
            <a:r>
              <a:rPr lang="en-US" dirty="0"/>
              <a:t>thereof" [verse 5].” Manuscript Releases, volume 12, pp. 296, 297</a:t>
            </a:r>
          </a:p>
          <a:p>
            <a:r>
              <a:rPr lang="en-US" dirty="0"/>
              <a:t>In its original Biblical context the words of verse 5 are spoken by one of the twenty-four elders but</a:t>
            </a:r>
          </a:p>
          <a:p>
            <a:r>
              <a:rPr lang="en-US" dirty="0"/>
              <a:t>Ellen White identifies the elder as ‘one of the strong angels.’</a:t>
            </a:r>
          </a:p>
        </p:txBody>
      </p:sp>
    </p:spTree>
    <p:extLst>
      <p:ext uri="{BB962C8B-B14F-4D97-AF65-F5344CB8AC3E}">
        <p14:creationId xmlns:p14="http://schemas.microsoft.com/office/powerpoint/2010/main" val="166832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Strange?????</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85000" lnSpcReduction="10000"/>
          </a:bodyPr>
          <a:lstStyle/>
          <a:p>
            <a:r>
              <a:rPr lang="en-US" dirty="0" smtClean="0"/>
              <a:t>“And before the throne </a:t>
            </a:r>
            <a:r>
              <a:rPr lang="en-US" i="1" dirty="0" smtClean="0"/>
              <a:t>there was</a:t>
            </a:r>
            <a:r>
              <a:rPr lang="en-US" dirty="0" smtClean="0"/>
              <a:t> a sea of glass like unto crystal: and in the midst of the throne, and round about the throne, </a:t>
            </a:r>
            <a:r>
              <a:rPr lang="en-US" i="1" dirty="0" smtClean="0"/>
              <a:t>were</a:t>
            </a:r>
            <a:r>
              <a:rPr lang="en-US" dirty="0" smtClean="0"/>
              <a:t> four beasts full of eyes before and behind. And the first beast </a:t>
            </a:r>
            <a:r>
              <a:rPr lang="en-US" i="1" dirty="0" smtClean="0"/>
              <a:t>was</a:t>
            </a:r>
            <a:r>
              <a:rPr lang="en-US" dirty="0" smtClean="0"/>
              <a:t> like a lion, and the second beast like a calf, and the third beast had a face as a man, and the fourth beast </a:t>
            </a:r>
            <a:r>
              <a:rPr lang="en-US" i="1" dirty="0" smtClean="0"/>
              <a:t>was</a:t>
            </a:r>
            <a:r>
              <a:rPr lang="en-US" dirty="0" smtClean="0"/>
              <a:t> like a flying eagle. And the four beasts had each of them six wings about </a:t>
            </a:r>
            <a:r>
              <a:rPr lang="en-US" i="1" dirty="0" smtClean="0"/>
              <a:t>him</a:t>
            </a:r>
            <a:r>
              <a:rPr lang="en-US" dirty="0" smtClean="0"/>
              <a:t>; and </a:t>
            </a:r>
            <a:r>
              <a:rPr lang="en-US" i="1" dirty="0" smtClean="0"/>
              <a:t>they were</a:t>
            </a:r>
            <a:r>
              <a:rPr lang="en-US" dirty="0" smtClean="0"/>
              <a:t> full of eyes within: and they rest not day and night, saying, Holy, holy, holy, Lord God Almighty, which was, and is, and is to come.”  Rev. 4:6-8</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b="1" i="1" u="sng" dirty="0" smtClean="0">
                <a:solidFill>
                  <a:srgbClr val="FF0000"/>
                </a:solidFill>
                <a:latin typeface="Algerian" pitchFamily="82" charset="0"/>
              </a:rPr>
              <a:t>Beasts Around God’s Throne?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 beast in Bible prophecy is a……………world power/nation.  What are world powers/nations doing around God’s throne?  Very poor translation!  The Greek word is zone which means a living creature.  The Greek word in Rev. 13 for beast is therion.  These four living creatures are identical to the living creatures Ezekiel saw in Ezekiel 1: 5-10 and 10:15.  Ezekiel declared that the living creatures ‘And the cherubims were lifted up. This </a:t>
            </a:r>
            <a:r>
              <a:rPr lang="en-US" i="1" dirty="0" smtClean="0"/>
              <a:t>is</a:t>
            </a:r>
            <a:r>
              <a:rPr lang="en-US" dirty="0" smtClean="0"/>
              <a:t> the living creature that I saw by the river of Chebar.’  Ezekiel and John saw the cherubim that are near to God’s throne.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fontScale="92500" lnSpcReduction="10000"/>
          </a:bodyPr>
          <a:lstStyle/>
          <a:p>
            <a:r>
              <a:rPr lang="en-US" dirty="0"/>
              <a:t> “Also out of the midst thereof came the likeness of four living creatures. And this was their appearance; they had the likeness of a </a:t>
            </a:r>
            <a:r>
              <a:rPr lang="en-US" dirty="0" smtClean="0"/>
              <a:t>man. And </a:t>
            </a:r>
            <a:r>
              <a:rPr lang="en-US" dirty="0"/>
              <a:t>every one had four faces, and every one had four wings</a:t>
            </a:r>
            <a:r>
              <a:rPr lang="en-US" dirty="0" smtClean="0"/>
              <a:t>.  </a:t>
            </a:r>
            <a:r>
              <a:rPr lang="en-US" dirty="0"/>
              <a:t>And their feet were straight feet; and the sole of their feet was like the sole of a calf's foot: and they sparkled like the colour of burnished brass</a:t>
            </a:r>
            <a:r>
              <a:rPr lang="en-US" dirty="0" smtClean="0"/>
              <a:t>.”  Eze. 1:5-7</a:t>
            </a:r>
          </a:p>
          <a:p>
            <a:r>
              <a:rPr lang="en-US" dirty="0" smtClean="0"/>
              <a:t>“And </a:t>
            </a:r>
            <a:r>
              <a:rPr lang="en-US" dirty="0"/>
              <a:t>the </a:t>
            </a:r>
            <a:r>
              <a:rPr lang="en-US" dirty="0" smtClean="0"/>
              <a:t>cherubim's </a:t>
            </a:r>
            <a:r>
              <a:rPr lang="en-US" dirty="0"/>
              <a:t>were lifted up. This is the living creature that I saw by the river of Chebar</a:t>
            </a:r>
            <a:r>
              <a:rPr lang="en-US" dirty="0" smtClean="0"/>
              <a:t>.”  Eze. 10:15</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0"/>
            <a:ext cx="45719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151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7030A0"/>
                </a:solidFill>
              </a:rPr>
              <a:t>John and Isaiah Saw this Too</a:t>
            </a:r>
            <a:endParaRPr lang="en-US" u="sng" dirty="0">
              <a:solidFill>
                <a:srgbClr val="7030A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400" dirty="0" smtClean="0"/>
              <a:t>…In the visions given to Isaiah, to Ezekiel, and to John we see how closely heaven is connected with the events taking place upon the earth and how great is the care of God for those who are loyal to Him…The program of coming events is in the hands of the Lord. The Majesty of heaven has the destiny of nations, as well as the concerns of His church, in His own charge.  We permit ourselves to feel altogether too much care, trouble, and perplexity in the Lord's work. Finite men are not left to carry the burden of responsibility. ..The tireless vigilance of the heavenly messengers, and  their unceasing employment in their ministry in connection with the beings of earth, show us how  God's hand is guiding the wheel within a wheel. The divine Instructor is saying to every actor in His  work, as He said to Cyrus of old: "I girded thee, though thou hast not known Me."  In Ezekiel's vision God had His hand beneath the wings of the cherubim. This is to teach His servants that it is divine power that gives them success. He will work with them if they will put away iniquity and become pure in heart and life.”  5 Testimonies 753, 754</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FF0000"/>
                </a:solidFill>
                <a:latin typeface="Algerian" pitchFamily="82" charset="0"/>
              </a:rPr>
              <a:t>One More Group</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lstStyle/>
          <a:p>
            <a:r>
              <a:rPr lang="en-US" sz="3200" dirty="0" smtClean="0"/>
              <a:t>“And I beheld, and I heard the voice of many angels round about the throne and the beasts and the elders: and the number of them was ten thousand times ten thousand, and thousands of thousands;”  Rev. 5:11</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0070C0"/>
                </a:solidFill>
              </a:rPr>
              <a:t>Summary So Far</a:t>
            </a:r>
            <a:endParaRPr lang="en-US" b="1" i="1" u="sng" dirty="0">
              <a:solidFill>
                <a:srgbClr val="0070C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685800"/>
            <a:ext cx="4648200" cy="6172200"/>
          </a:xfrm>
        </p:spPr>
      </p:pic>
      <p:sp>
        <p:nvSpPr>
          <p:cNvPr id="4" name="Content Placeholder 3"/>
          <p:cNvSpPr>
            <a:spLocks noGrp="1"/>
          </p:cNvSpPr>
          <p:nvPr>
            <p:ph sz="half" idx="2"/>
          </p:nvPr>
        </p:nvSpPr>
        <p:spPr>
          <a:xfrm>
            <a:off x="4648200" y="609600"/>
            <a:ext cx="4495800" cy="6248400"/>
          </a:xfrm>
        </p:spPr>
        <p:txBody>
          <a:bodyPr>
            <a:normAutofit fontScale="92500"/>
          </a:bodyPr>
          <a:lstStyle/>
          <a:p>
            <a:r>
              <a:rPr lang="en-US" dirty="0" smtClean="0"/>
              <a:t>John looks into the very nerve center of the universe.  He beholds:</a:t>
            </a:r>
          </a:p>
          <a:p>
            <a:r>
              <a:rPr lang="en-US" dirty="0" smtClean="0"/>
              <a:t>1. The Father on the throne.</a:t>
            </a:r>
          </a:p>
          <a:p>
            <a:r>
              <a:rPr lang="en-US" dirty="0" smtClean="0"/>
              <a:t>2. The Son in the midst of the throne.</a:t>
            </a:r>
          </a:p>
          <a:p>
            <a:r>
              <a:rPr lang="en-US" dirty="0" smtClean="0"/>
              <a:t>3. The Holy Spirit near the throne.</a:t>
            </a:r>
          </a:p>
          <a:p>
            <a:r>
              <a:rPr lang="en-US" dirty="0" smtClean="0"/>
              <a:t>4. </a:t>
            </a:r>
            <a:r>
              <a:rPr lang="en-US" dirty="0" smtClean="0"/>
              <a:t>Strong angels </a:t>
            </a:r>
            <a:r>
              <a:rPr lang="en-US" dirty="0" smtClean="0"/>
              <a:t>seated near the throne.</a:t>
            </a:r>
          </a:p>
          <a:p>
            <a:r>
              <a:rPr lang="en-US" dirty="0" smtClean="0"/>
              <a:t>5.  Cherubim around the throne.</a:t>
            </a:r>
          </a:p>
          <a:p>
            <a:r>
              <a:rPr lang="en-US" dirty="0" smtClean="0"/>
              <a:t>6.  Myriads of angels looking 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3962400" cy="914400"/>
          </a:xfrm>
        </p:spPr>
        <p:txBody>
          <a:bodyPr/>
          <a:lstStyle/>
          <a:p>
            <a:r>
              <a:rPr lang="en-US" b="1" i="1" u="sng" dirty="0" smtClean="0">
                <a:solidFill>
                  <a:srgbClr val="FF0000"/>
                </a:solidFill>
              </a:rPr>
              <a:t>Creator</a:t>
            </a:r>
            <a:endParaRPr lang="en-US" b="1" i="1"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92500" lnSpcReduction="10000"/>
          </a:bodyPr>
          <a:lstStyle/>
          <a:p>
            <a:r>
              <a:rPr lang="en-US" dirty="0" smtClean="0"/>
              <a:t>“And when those beasts give glory and honour and thanks to him that sat on the throne, who liveth for ever and ever, The four and twenty elders fall down before him that sat on the throne, and worship him that liveth for ever and ever, and cast their crowns before the throne, saying, </a:t>
            </a:r>
            <a:r>
              <a:rPr lang="en-US" b="1" dirty="0" smtClean="0"/>
              <a:t>Thou art worthy, O Lord, to receive glory and honour and power</a:t>
            </a:r>
            <a:r>
              <a:rPr lang="en-US" u="sng" dirty="0" smtClean="0"/>
              <a:t>: for thou hast created all things, and for thy pleasure they are and were created.”  </a:t>
            </a:r>
            <a:r>
              <a:rPr lang="en-US" b="1" dirty="0" smtClean="0"/>
              <a:t>Rev. 4:9-11</a:t>
            </a:r>
            <a:endParaRPr lang="en-US" dirty="0" smtClean="0"/>
          </a:p>
          <a:p>
            <a:r>
              <a:rPr lang="en-US" dirty="0" smtClean="0"/>
              <a:t> </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1" y="762000"/>
            <a:ext cx="4648200" cy="6095999"/>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The Mysterious Book Sealed</a:t>
            </a:r>
            <a:endParaRPr lang="en-US" b="1" i="1" u="sng" dirty="0">
              <a:solidFill>
                <a:srgbClr val="C0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5720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
            </a:r>
            <a:br>
              <a:rPr lang="en-US" dirty="0" smtClean="0"/>
            </a:br>
            <a:r>
              <a:rPr lang="en-US" baseline="30000" dirty="0" smtClean="0"/>
              <a:t>“</a:t>
            </a:r>
            <a:r>
              <a:rPr lang="en-US" dirty="0" smtClean="0"/>
              <a:t>And I saw in the right hand of him that sat on the throne a book written within and on the backside, sealed with seven seals. And I saw a strong angel proclaiming with a loud voice, Who is worthy to open the book, and to loose the seals thereof?”  Rev. 5:1,2</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Activity in the Heavens</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baseline="30000" dirty="0" smtClean="0"/>
              <a:t>“</a:t>
            </a:r>
            <a:r>
              <a:rPr lang="en-US" dirty="0" smtClean="0"/>
              <a:t>After this I looked, and, behold, a door </a:t>
            </a:r>
            <a:r>
              <a:rPr lang="en-US" i="1" dirty="0" smtClean="0"/>
              <a:t>was</a:t>
            </a:r>
            <a:r>
              <a:rPr lang="en-US" dirty="0" smtClean="0"/>
              <a:t> opened in heaven: and the first voice which I heard </a:t>
            </a:r>
            <a:r>
              <a:rPr lang="en-US" i="1" dirty="0" smtClean="0"/>
              <a:t>was</a:t>
            </a:r>
            <a:r>
              <a:rPr lang="en-US" dirty="0" smtClean="0"/>
              <a:t> as it were of a trumpet talking with me; which said, Come up hither, and I will shew thee things which must be hereafter.</a:t>
            </a:r>
            <a:r>
              <a:rPr lang="en-US" dirty="0"/>
              <a:t> </a:t>
            </a:r>
            <a:r>
              <a:rPr lang="en-US" dirty="0" smtClean="0"/>
              <a:t>And immediately I was in the spirit: and, behold, a throne was set in heaven, and </a:t>
            </a:r>
            <a:r>
              <a:rPr lang="en-US" i="1" dirty="0" smtClean="0"/>
              <a:t>one</a:t>
            </a:r>
            <a:r>
              <a:rPr lang="en-US" dirty="0" smtClean="0"/>
              <a:t> sat on the throne. And he that sat was to look upon like a jasper and a sardine stone: and </a:t>
            </a:r>
            <a:r>
              <a:rPr lang="en-US" i="1" dirty="0" smtClean="0"/>
              <a:t>there was</a:t>
            </a:r>
            <a:r>
              <a:rPr lang="en-US" dirty="0" smtClean="0"/>
              <a:t> a rainbow round about the throne, in sight like unto an emerald.”  Revelation 4:1-3</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Seated on the Throne</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648200" cy="6019800"/>
          </a:xfrm>
        </p:spPr>
      </p:pic>
      <p:sp>
        <p:nvSpPr>
          <p:cNvPr id="4" name="Content Placeholder 3"/>
          <p:cNvSpPr>
            <a:spLocks noGrp="1"/>
          </p:cNvSpPr>
          <p:nvPr>
            <p:ph sz="half" idx="2"/>
          </p:nvPr>
        </p:nvSpPr>
        <p:spPr>
          <a:xfrm>
            <a:off x="4648200" y="685800"/>
            <a:ext cx="4495800" cy="6172200"/>
          </a:xfrm>
        </p:spPr>
        <p:txBody>
          <a:bodyPr>
            <a:normAutofit/>
          </a:bodyPr>
          <a:lstStyle/>
          <a:p>
            <a:r>
              <a:rPr lang="en-US" dirty="0" smtClean="0"/>
              <a:t>“And </a:t>
            </a:r>
            <a:r>
              <a:rPr lang="en-US" dirty="0"/>
              <a:t>the four beasts had each of them six wings about </a:t>
            </a:r>
            <a:r>
              <a:rPr lang="en-US" i="1" dirty="0"/>
              <a:t>him</a:t>
            </a:r>
            <a:r>
              <a:rPr lang="en-US" dirty="0"/>
              <a:t>; and </a:t>
            </a:r>
            <a:r>
              <a:rPr lang="en-US" i="1" dirty="0"/>
              <a:t>they were</a:t>
            </a:r>
            <a:r>
              <a:rPr lang="en-US" dirty="0"/>
              <a:t> full of eyes within: and they rest not day and night, saying, Holy, holy, holy, Lord God Almighty, which was, and is, and is to come</a:t>
            </a:r>
            <a:r>
              <a:rPr lang="en-US" dirty="0" smtClean="0"/>
              <a:t>.”  Rev. 4:8  The Father is seated on the throne.  (Rev. 1:8)</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Rainbow</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rmAutofit fontScale="92500" lnSpcReduction="20000"/>
          </a:bodyPr>
          <a:lstStyle/>
          <a:p>
            <a:r>
              <a:rPr lang="en-US" dirty="0" smtClean="0"/>
              <a:t>“The revelator declares, “Behold, a throne was set in heaven, and one sat on the throne.... There was a rainbow round about the throne, in sight like unto an emerald.” Revelation 4:2, 3. When man by his great wickedness invites the divine judgments, the </a:t>
            </a:r>
            <a:r>
              <a:rPr lang="en-US" dirty="0" err="1" smtClean="0"/>
              <a:t>Saviour</a:t>
            </a:r>
            <a:r>
              <a:rPr lang="en-US" dirty="0" smtClean="0"/>
              <a:t>, interceding with the Father in his behalf, points to the bow in the clouds, to the rainbow around the throne and above His own head, as a token of the mercy of God toward the repentant sinner.”  PP, pg. 107</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838200"/>
            <a:ext cx="4648200" cy="6019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7 Lamps of Fire</a:t>
            </a:r>
            <a:endParaRPr lang="en-US" b="1" i="1" u="sng" dirty="0">
              <a:solidFill>
                <a:srgbClr val="C00000"/>
              </a:solidFill>
            </a:endParaRPr>
          </a:p>
        </p:txBody>
      </p:sp>
      <p:pic>
        <p:nvPicPr>
          <p:cNvPr id="7" name="Content Placeholder 6" descr="gw-7lf.jpg"/>
          <p:cNvPicPr>
            <a:picLocks noGrp="1" noChangeAspect="1"/>
          </p:cNvPicPr>
          <p:nvPr>
            <p:ph sz="half" idx="1"/>
          </p:nvPr>
        </p:nvPicPr>
        <p:blipFill>
          <a:blip r:embed="rId2" cstate="print"/>
          <a:stretch>
            <a:fillRect/>
          </a:stretch>
        </p:blipFill>
        <p:spPr>
          <a:xfrm>
            <a:off x="0" y="685800"/>
            <a:ext cx="4648200" cy="6172200"/>
          </a:xfrm>
        </p:spPr>
      </p:pic>
      <p:sp>
        <p:nvSpPr>
          <p:cNvPr id="6" name="Content Placeholder 5"/>
          <p:cNvSpPr>
            <a:spLocks noGrp="1"/>
          </p:cNvSpPr>
          <p:nvPr>
            <p:ph sz="half" idx="2"/>
          </p:nvPr>
        </p:nvSpPr>
        <p:spPr>
          <a:xfrm>
            <a:off x="4648200" y="762000"/>
            <a:ext cx="4495800" cy="6096000"/>
          </a:xfrm>
        </p:spPr>
        <p:txBody>
          <a:bodyPr>
            <a:normAutofit/>
          </a:bodyPr>
          <a:lstStyle/>
          <a:p>
            <a:r>
              <a:rPr lang="en-US" sz="3600" dirty="0" smtClean="0"/>
              <a:t>“And </a:t>
            </a:r>
            <a:r>
              <a:rPr lang="en-US" sz="3600" dirty="0"/>
              <a:t>out of the throne proceeded lightnings and thunderings and voices: and </a:t>
            </a:r>
            <a:r>
              <a:rPr lang="en-US" sz="3600" i="1" dirty="0"/>
              <a:t>there were</a:t>
            </a:r>
            <a:r>
              <a:rPr lang="en-US" sz="3600" dirty="0"/>
              <a:t> seven lamps of fire burning before the throne, which are the seven Spirits of God</a:t>
            </a:r>
            <a:r>
              <a:rPr lang="en-US" sz="3600" dirty="0" smtClean="0"/>
              <a:t>.”  Rev. 4:5</a:t>
            </a:r>
            <a:endParaRPr lang="en-US" sz="3600" dirty="0"/>
          </a:p>
          <a:p>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Sky Sanctuary</a:t>
            </a:r>
            <a:endParaRPr lang="en-US" b="1" i="1" u="sng" dirty="0">
              <a:solidFill>
                <a:srgbClr val="C00000"/>
              </a:solidFill>
            </a:endParaRPr>
          </a:p>
        </p:txBody>
      </p:sp>
      <p:sp>
        <p:nvSpPr>
          <p:cNvPr id="3" name="Content Placeholder 2"/>
          <p:cNvSpPr>
            <a:spLocks noGrp="1"/>
          </p:cNvSpPr>
          <p:nvPr>
            <p:ph sz="half" idx="1"/>
          </p:nvPr>
        </p:nvSpPr>
        <p:spPr>
          <a:xfrm>
            <a:off x="0" y="685800"/>
            <a:ext cx="4648200" cy="6172200"/>
          </a:xfrm>
        </p:spPr>
        <p:txBody>
          <a:bodyPr>
            <a:normAutofit fontScale="85000" lnSpcReduction="20000"/>
          </a:bodyPr>
          <a:lstStyle/>
          <a:p>
            <a:r>
              <a:rPr lang="en-US" dirty="0" smtClean="0"/>
              <a:t>“The holy places of the sanctuary in heaven are represented by the two apartments in the sanctuary on earth. As in vision the apostle John was granted a view of the temple of God in heaven, he beheld there "seven lamps of fire burning before the throne." Revelation 4:5. He saw an angel "having a golden censer; and there was given unto him much incense, that he should offer it with the prayers of all saints upon the golden altar which was before the throne." Revelation 8:3. Here the prophet was permitted to behold the first apartment.”  GC, pg. 414</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762001"/>
            <a:ext cx="4572000" cy="6096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C00000"/>
                </a:solidFill>
              </a:rPr>
              <a:t>The Spirit’s Power</a:t>
            </a:r>
            <a:endParaRPr lang="en-US" b="1" i="1" u="sng" dirty="0">
              <a:solidFill>
                <a:srgbClr val="C00000"/>
              </a:solidFill>
            </a:endParaRPr>
          </a:p>
        </p:txBody>
      </p:sp>
      <p:sp>
        <p:nvSpPr>
          <p:cNvPr id="3" name="Content Placeholder 2"/>
          <p:cNvSpPr>
            <a:spLocks noGrp="1"/>
          </p:cNvSpPr>
          <p:nvPr>
            <p:ph idx="1"/>
          </p:nvPr>
        </p:nvSpPr>
        <p:spPr>
          <a:xfrm>
            <a:off x="0" y="1143000"/>
            <a:ext cx="9144000" cy="5715000"/>
          </a:xfrm>
        </p:spPr>
        <p:txBody>
          <a:bodyPr>
            <a:normAutofit/>
          </a:bodyPr>
          <a:lstStyle/>
          <a:p>
            <a:r>
              <a:rPr lang="en-US" sz="4000" dirty="0" smtClean="0"/>
              <a:t>“From the two olive trees the golden oil was emptied through the golden pipes into the bowl of the candlestick, and thence into the golden lamps that gave light to the sanctuary. So from the holy ones that stand in God’s presence His Spirit is imparted to the human instrumentalities who are consecrated to His service.”  COL, pg. 408 </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And………..the Son</a:t>
            </a:r>
            <a:endParaRPr lang="en-US" b="1" i="1" u="sng" dirty="0">
              <a:solidFill>
                <a:srgbClr val="C0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0"/>
            <a:ext cx="47244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“And </a:t>
            </a:r>
            <a:r>
              <a:rPr lang="en-US" sz="3200" dirty="0"/>
              <a:t>I beheld, and, lo, in the midst of the throne and of the four beasts, and in the midst of the elders, stood a Lamb as it had been slain, having seven horns and seven eyes, which are the seven Spirits of God sent forth into all the earth</a:t>
            </a:r>
            <a:r>
              <a:rPr lang="en-US" sz="3200" dirty="0" smtClean="0"/>
              <a:t>.”  Rev. 5:6</a:t>
            </a:r>
            <a:endParaRPr lang="en-US" sz="3200"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Who Else?</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“And </a:t>
            </a:r>
            <a:r>
              <a:rPr lang="en-US" dirty="0"/>
              <a:t>round about the throne </a:t>
            </a:r>
            <a:r>
              <a:rPr lang="en-US" i="1" dirty="0"/>
              <a:t>were</a:t>
            </a:r>
            <a:r>
              <a:rPr lang="en-US" dirty="0"/>
              <a:t> four and twenty seats: and upon the seats I saw four and twenty elders sitting, clothed in white raiment; and they had on their heads crowns of gold</a:t>
            </a:r>
            <a:r>
              <a:rPr lang="en-US" dirty="0" smtClean="0"/>
              <a:t>.”  Rev. 4:4</a:t>
            </a:r>
          </a:p>
          <a:p>
            <a:r>
              <a:rPr lang="en-US" dirty="0" smtClean="0"/>
              <a:t>These 24 elders are wearing white raiment and crowns of gold.  </a:t>
            </a:r>
          </a:p>
          <a:p>
            <a:r>
              <a:rPr lang="en-US" dirty="0" smtClean="0"/>
              <a:t>White raiment is the righteousness of Christ that is given to enable a human being to help them overcome.  (Rev. 3:5, 19:7,8)</a:t>
            </a:r>
          </a:p>
          <a:p>
            <a:r>
              <a:rPr lang="en-US" dirty="0" smtClean="0"/>
              <a:t>Crowns of gold are given to the victor. ( James 1:12, 2 Tim. 4:8, 1 Cor. 9:25)</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1753</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Revelation, chapter 4</vt:lpstr>
      <vt:lpstr>Activity in the Heavens</vt:lpstr>
      <vt:lpstr>Seated on the Throne</vt:lpstr>
      <vt:lpstr>Rainbow</vt:lpstr>
      <vt:lpstr>7 Lamps of Fire</vt:lpstr>
      <vt:lpstr>Sky Sanctuary</vt:lpstr>
      <vt:lpstr>The Spirit’s Power</vt:lpstr>
      <vt:lpstr>And………..the Son</vt:lpstr>
      <vt:lpstr>Who Else?</vt:lpstr>
      <vt:lpstr>The SOP!</vt:lpstr>
      <vt:lpstr>Strange?????</vt:lpstr>
      <vt:lpstr>Beasts Around God’s Throne?</vt:lpstr>
      <vt:lpstr>PowerPoint Presentation</vt:lpstr>
      <vt:lpstr>John and Isaiah Saw this Too</vt:lpstr>
      <vt:lpstr>One More Group</vt:lpstr>
      <vt:lpstr>Summary So Far</vt:lpstr>
      <vt:lpstr>Creator</vt:lpstr>
      <vt:lpstr>The Mysterious Book Sealed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chapter 4</dc:title>
  <dc:creator>Computer</dc:creator>
  <cp:lastModifiedBy>.</cp:lastModifiedBy>
  <cp:revision>16</cp:revision>
  <dcterms:created xsi:type="dcterms:W3CDTF">2013-08-13T14:43:09Z</dcterms:created>
  <dcterms:modified xsi:type="dcterms:W3CDTF">2016-07-15T20:49:11Z</dcterms:modified>
</cp:coreProperties>
</file>