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5" r:id="rId10"/>
    <p:sldId id="266" r:id="rId11"/>
    <p:sldId id="273" r:id="rId12"/>
    <p:sldId id="267" r:id="rId13"/>
    <p:sldId id="268" r:id="rId14"/>
    <p:sldId id="269"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4EA2B-1301-49CA-949D-AD06D5D606F7}" type="datetimeFigureOut">
              <a:rPr lang="en-US" smtClean="0"/>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983E3F-EFB4-4F76-BD39-FB1D603895B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4EA2B-1301-49CA-949D-AD06D5D606F7}" type="datetimeFigureOut">
              <a:rPr lang="en-US" smtClean="0"/>
              <a:t>1/23/2012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83E3F-EFB4-4F76-BD39-FB1D603895B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kingjamesbibleonline.org/John-18-20/" TargetMode="External"/><Relationship Id="rId2" Type="http://schemas.openxmlformats.org/officeDocument/2006/relationships/hyperlink" Target="http://www.kingjamesbibleonline.org/John-18-19/"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kingjamesbibleonline.org/John-18-2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0070C0"/>
                </a:solidFill>
              </a:rPr>
              <a:t>Final Scenes, pt. 13</a:t>
            </a:r>
            <a:endParaRPr lang="en-US" sz="6000" u="sng" dirty="0">
              <a:solidFill>
                <a:srgbClr val="0070C0"/>
              </a:solidFill>
            </a:endParaRPr>
          </a:p>
        </p:txBody>
      </p:sp>
      <p:sp>
        <p:nvSpPr>
          <p:cNvPr id="3" name="Subtitle 2"/>
          <p:cNvSpPr>
            <a:spLocks noGrp="1"/>
          </p:cNvSpPr>
          <p:nvPr>
            <p:ph type="subTitle" idx="1"/>
          </p:nvPr>
        </p:nvSpPr>
        <p:spPr/>
        <p:txBody>
          <a:bodyPr>
            <a:normAutofit/>
          </a:bodyPr>
          <a:lstStyle/>
          <a:p>
            <a:r>
              <a:rPr lang="en-US" sz="4400" u="sng" dirty="0" smtClean="0">
                <a:solidFill>
                  <a:srgbClr val="FF0000"/>
                </a:solidFill>
              </a:rPr>
              <a:t>On Trial Before Annas</a:t>
            </a:r>
            <a:endParaRPr lang="en-US" sz="4400"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rPr>
              <a:t>Christ Struck</a:t>
            </a:r>
            <a:endParaRPr lang="en-US" u="sng" dirty="0">
              <a:solidFill>
                <a:srgbClr val="FF0000"/>
              </a:solidFill>
            </a:endParaRPr>
          </a:p>
        </p:txBody>
      </p:sp>
      <p:sp>
        <p:nvSpPr>
          <p:cNvPr id="4" name="Content Placeholder 3"/>
          <p:cNvSpPr>
            <a:spLocks noGrp="1"/>
          </p:cNvSpPr>
          <p:nvPr>
            <p:ph sz="half" idx="2"/>
          </p:nvPr>
        </p:nvSpPr>
        <p:spPr>
          <a:xfrm>
            <a:off x="4343400" y="0"/>
            <a:ext cx="4800600" cy="6858000"/>
          </a:xfrm>
        </p:spPr>
        <p:txBody>
          <a:bodyPr>
            <a:normAutofit fontScale="85000" lnSpcReduction="10000"/>
          </a:bodyPr>
          <a:lstStyle/>
          <a:p>
            <a:r>
              <a:rPr lang="en-US" dirty="0"/>
              <a:t/>
            </a:r>
            <a:br>
              <a:rPr lang="en-US" dirty="0"/>
            </a:br>
            <a:r>
              <a:rPr lang="en-US" dirty="0" smtClean="0"/>
              <a:t>“Annas </a:t>
            </a:r>
            <a:r>
              <a:rPr lang="en-US" dirty="0"/>
              <a:t>was silenced by the decision of the answer. Fearing that Christ would say something regarding his course of action that he would prefer to keep covered up, he said nothing more to Him at this time. One of his officers, filled with wrath as he saw Annas silenced, struck Jesus on the face, saying, "</a:t>
            </a:r>
            <a:r>
              <a:rPr lang="en-US" dirty="0"/>
              <a:t>Answerest</a:t>
            </a:r>
            <a:r>
              <a:rPr lang="en-US" dirty="0"/>
              <a:t> Thou the high priest so?"</a:t>
            </a:r>
          </a:p>
          <a:p>
            <a:r>
              <a:rPr lang="en-US" dirty="0"/>
              <a:t>Christ calmly replied, "If I have spoken evil, bear witness of the evil: but if well, why </a:t>
            </a:r>
            <a:r>
              <a:rPr lang="en-US" dirty="0"/>
              <a:t>smitest</a:t>
            </a:r>
            <a:r>
              <a:rPr lang="en-US" dirty="0"/>
              <a:t> thou Me?" He spoke no burning words of retaliation. His calm answer came from a heart sinless, patient, and gentle, that would not be provoked</a:t>
            </a:r>
            <a:r>
              <a:rPr lang="en-US" dirty="0" smtClean="0"/>
              <a:t>.”  DA., pg. 700</a:t>
            </a:r>
            <a:endParaRPr lang="en-US" dirty="0"/>
          </a:p>
          <a:p>
            <a:endParaRPr lang="en-US" dirty="0"/>
          </a:p>
        </p:txBody>
      </p:sp>
      <p:pic>
        <p:nvPicPr>
          <p:cNvPr id="3074" name="Picture 2" descr="C:\Users\Dad\Contacts\Downloads\images (45).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t>Adventism’s Voice of God!</a:t>
            </a:r>
            <a:endParaRPr lang="en-US" u="sng" dirty="0"/>
          </a:p>
        </p:txBody>
      </p:sp>
      <p:sp>
        <p:nvSpPr>
          <p:cNvPr id="3" name="Content Placeholder 2"/>
          <p:cNvSpPr>
            <a:spLocks noGrp="1"/>
          </p:cNvSpPr>
          <p:nvPr>
            <p:ph sz="half" idx="1"/>
          </p:nvPr>
        </p:nvSpPr>
        <p:spPr>
          <a:xfrm>
            <a:off x="0" y="609600"/>
            <a:ext cx="4495800" cy="6248400"/>
          </a:xfrm>
        </p:spPr>
        <p:txBody>
          <a:bodyPr>
            <a:noAutofit/>
          </a:bodyPr>
          <a:lstStyle/>
          <a:p>
            <a:r>
              <a:rPr lang="en-US" sz="2300" dirty="0" smtClean="0"/>
              <a:t>“The </a:t>
            </a:r>
            <a:r>
              <a:rPr lang="en-US" sz="2300" dirty="0"/>
              <a:t>Saviour contrasted His own manner of work with the methods of His accusers. For months they had hunted Him, striving to entrap Him and bring Him before a secret tribunal, where they might obtain by perjury what it was impossible to gain by fair </a:t>
            </a:r>
            <a:r>
              <a:rPr lang="en-US" sz="2300" dirty="0" smtClean="0"/>
              <a:t>means… </a:t>
            </a:r>
            <a:r>
              <a:rPr lang="en-US" sz="2300" dirty="0"/>
              <a:t>The midnight seizure by a mob, the mockery and abuse before He was condemned, or even accused, was their manner of work, not </a:t>
            </a:r>
            <a:r>
              <a:rPr lang="en-US" sz="2300" dirty="0" smtClean="0"/>
              <a:t>His… </a:t>
            </a:r>
            <a:r>
              <a:rPr lang="en-US" sz="2300" dirty="0"/>
              <a:t>Their own rules declared that every man should be treated as innocent until proved guilty</a:t>
            </a:r>
            <a:r>
              <a:rPr lang="en-US" sz="2300" dirty="0" smtClean="0"/>
              <a:t>...”  DA, pg. 699</a:t>
            </a:r>
            <a:endParaRPr lang="en-US" sz="2300" dirty="0"/>
          </a:p>
        </p:txBody>
      </p:sp>
      <p:pic>
        <p:nvPicPr>
          <p:cNvPr id="6146" name="Picture 2" descr="C:\Users\Dad\Contacts\Downloads\images (47).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Christ’s Greatest Temptation</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This would not be a temptation to any of us to lift a mountain because none of us could.  When the soldier struck Christ, His greatest temptation was to force everyone in the room, who were acting like devils, to bow down to Christ and confess that He was God in human form.  He didn’t do that because He had taken on Himself human nature and would do nothing that we couldn’t do in like situations!</a:t>
            </a:r>
            <a:endParaRPr lang="en-US" dirty="0"/>
          </a:p>
        </p:txBody>
      </p:sp>
      <p:pic>
        <p:nvPicPr>
          <p:cNvPr id="4098" name="Picture 2" descr="C:\Users\Dad\Contacts\Downloads\images (46).jpg"/>
          <p:cNvPicPr>
            <a:picLocks noGrp="1" noChangeAspect="1" noChangeArrowheads="1"/>
          </p:cNvPicPr>
          <p:nvPr>
            <p:ph sz="half" idx="2"/>
          </p:nvPr>
        </p:nvPicPr>
        <p:blipFill>
          <a:blip r:embed="rId2" cstate="print"/>
          <a:srcRect/>
          <a:stretch>
            <a:fillRect/>
          </a:stretch>
        </p:blipFill>
        <p:spPr bwMode="auto">
          <a:xfrm>
            <a:off x="4572000" y="609600"/>
            <a:ext cx="4571999" cy="6248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7500" lnSpcReduction="20000"/>
          </a:bodyPr>
          <a:lstStyle/>
          <a:p>
            <a:r>
              <a:rPr lang="en-US" dirty="0" smtClean="0"/>
              <a:t>“Christ </a:t>
            </a:r>
            <a:r>
              <a:rPr lang="en-US" dirty="0"/>
              <a:t>suffered keenly under abuse and insult. At the hands of the beings whom He had created, and for whom He was making an infinite sacrifice, He received every indignity. And He suffered in proportion to the perfection of His holiness and His hatred of sin. His trial by men who acted as fiends was to Him a perpetual sacrifice. To be surrounded by human beings under the control of Satan was revolting to Him. And He knew that in a moment, by the flashing forth of His divine power, He could lay His cruel tormentors in the dust. This made the trial the harder to bear.</a:t>
            </a:r>
          </a:p>
          <a:p>
            <a:r>
              <a:rPr lang="en-US" dirty="0"/>
              <a:t>The Jews were looking for a Messiah to be revealed in outward show. They expected Him, by one flash of overmastering will, to change the current of men's thoughts, and force from them an acknowledgment of His supremacy. Thus, they believed, He was to secure His own exaltation, and gratify their ambitious hopes. Thus when Christ was treated with contempt, there came to Him a strong temptation to manifest His divine character. By a word, by a look, He could compel His persecutors to confess that He was Lord above kings and rulers, priests and temple. But it was His difficult task to keep to the position He had chosen as one with humanity</a:t>
            </a:r>
            <a:r>
              <a:rPr lang="en-US" dirty="0" smtClean="0"/>
              <a:t>.”  DA, pg. 702</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Christ Refused to Fight</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Like in the garden when Peter cut off the servant’s ear, Christ did not fight.  He had told Peter then, “</a:t>
            </a:r>
            <a:r>
              <a:rPr lang="en-US" dirty="0"/>
              <a:t>Then said Jesus unto Peter, Put up thy sword into the sheath: the cup which my Father hath given me, shall I not drink it</a:t>
            </a:r>
            <a:r>
              <a:rPr lang="en-US" dirty="0" smtClean="0"/>
              <a:t>?”  Jn. 18:11  Christ knew it was time for Him to die.  May God give us wisdom to know when our hour has come!!!</a:t>
            </a:r>
            <a:endParaRPr lang="en-US" dirty="0"/>
          </a:p>
          <a:p>
            <a:endParaRPr lang="en-US" dirty="0"/>
          </a:p>
        </p:txBody>
      </p:sp>
      <p:pic>
        <p:nvPicPr>
          <p:cNvPr id="5122" name="Picture 2" descr="C:\Users\Dad\Contacts\Downloads\download (3).jpg"/>
          <p:cNvPicPr>
            <a:picLocks noGrp="1" noChangeAspect="1" noChangeArrowheads="1"/>
          </p:cNvPicPr>
          <p:nvPr>
            <p:ph sz="half" idx="1"/>
          </p:nvPr>
        </p:nvPicPr>
        <p:blipFill>
          <a:blip r:embed="rId2" cstate="print"/>
          <a:srcRect/>
          <a:stretch>
            <a:fillRect/>
          </a:stretch>
        </p:blipFill>
        <p:spPr bwMode="auto">
          <a:xfrm>
            <a:off x="0" y="838200"/>
            <a:ext cx="4876800" cy="60197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B0F0"/>
                </a:solidFill>
              </a:rPr>
              <a:t>Put it Away!</a:t>
            </a:r>
            <a:endParaRPr lang="en-US" u="sng" dirty="0">
              <a:solidFill>
                <a:srgbClr val="00B0F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a:t>
            </a:r>
            <a:r>
              <a:rPr lang="en-US" dirty="0"/>
              <a:t>disciples had thought that their Master would not suffer Himself to be taken. For the same power that had caused the mob to fall as dead men could keep them helpless, until Jesus and His companions should escape. They were disappointed and indignant as they saw the cords brought forward to bind the hands of Him whom they loved. Peter in his anger rashly drew his sword and tried to defend his Master, but he only cut off an ear of the high priest's servant. When Jesus saw what was done, He released His hands, though held firmly by the Roman soldiers, and saying, "Suffer ye thus far," He touched the wounded ear, and it was instantly made whole. He then said to Peter, "Put up again thy sword into his place: for all they that take the sword shall perish with the sword. Thinkest thou that I cannot now pray to My Father, and He shall presently give Me more than twelve legions of angels?"--a legion in place of each one of the disciples. Oh, why, the disciples thought, does He not save Himself and us? Answering their unspoken thought, He added, "But how then shall the scriptures be fulfilled, that thus it must be?" "The cup which My Father hath given Me, shall I not drink it</a:t>
            </a:r>
            <a:r>
              <a:rPr lang="en-US" dirty="0" smtClean="0"/>
              <a:t>?“  DA, pg. 696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Annas Failed</a:t>
            </a:r>
            <a:endParaRPr lang="en-US" u="sng" dirty="0">
              <a:solidFill>
                <a:srgbClr val="FF0000"/>
              </a:solidFill>
            </a:endParaRPr>
          </a:p>
        </p:txBody>
      </p:sp>
      <p:sp>
        <p:nvSpPr>
          <p:cNvPr id="3" name="Content Placeholder 2"/>
          <p:cNvSpPr>
            <a:spLocks noGrp="1"/>
          </p:cNvSpPr>
          <p:nvPr>
            <p:ph sz="half" idx="1"/>
          </p:nvPr>
        </p:nvSpPr>
        <p:spPr>
          <a:xfrm>
            <a:off x="0" y="762000"/>
            <a:ext cx="4572000" cy="6096000"/>
          </a:xfrm>
        </p:spPr>
        <p:txBody>
          <a:bodyPr>
            <a:normAutofit fontScale="85000" lnSpcReduction="10000"/>
          </a:bodyPr>
          <a:lstStyle/>
          <a:p>
            <a:r>
              <a:rPr lang="en-US" dirty="0" smtClean="0"/>
              <a:t>“Now </a:t>
            </a:r>
            <a:r>
              <a:rPr lang="en-US" dirty="0"/>
              <a:t>Annas had sent him bound unto Caiaphas the high priest</a:t>
            </a:r>
            <a:r>
              <a:rPr lang="en-US" dirty="0" smtClean="0"/>
              <a:t>.”  Jn. 18:24</a:t>
            </a:r>
          </a:p>
          <a:p>
            <a:r>
              <a:rPr lang="en-US" dirty="0" smtClean="0"/>
              <a:t>As the voice of God, Annas tried to condemn the Son of God.  Shocking.  He tried to pin on Christ secrecy, insurrection, and subtlety.  It all failed.  Christ had nothing to hide.  He had done everything openly, having rendered to Caesar   what was his and to God   what was His.  Annas had signally failed, so now Christ would be sent to Caiaphas.  Ancient Adventism met Adventism’s finest and it wasn’t pretty!!!</a:t>
            </a:r>
            <a:br>
              <a:rPr lang="en-US" dirty="0" smtClean="0"/>
            </a:br>
            <a:endParaRPr lang="en-US" dirty="0"/>
          </a:p>
        </p:txBody>
      </p:sp>
      <p:pic>
        <p:nvPicPr>
          <p:cNvPr id="7170" name="Picture 2" descr="C:\Users\Dad\Contacts\Downloads\images (48).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Caiaphas</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457200" y="685800"/>
            <a:ext cx="8229600" cy="6172200"/>
          </a:xfrm>
        </p:spPr>
        <p:txBody>
          <a:bodyPr>
            <a:normAutofit fontScale="92500" lnSpcReduction="10000"/>
          </a:bodyPr>
          <a:lstStyle/>
          <a:p>
            <a:r>
              <a:rPr lang="en-US" smtClean="0"/>
              <a:t>“The </a:t>
            </a:r>
            <a:r>
              <a:rPr lang="en-US" dirty="0"/>
              <a:t>contrast between Jesus and the high priest as they talked together was marked. The proud dignitary of the temple was clothed in rich and costly garments. Upon his head was a glittering tiara. His bearing was majestic, his hair and his long flowing beard were silvered by age. His appearance awed the beholders. Before this august personage stood the Majesty of heaven, without adornment or display. His garments were travel stained; His face was pale, and expressed a patient sadness; yet written there were dignity and benevolence that contrasted strangely with the proud, self-confident, and angry air of the high priest</a:t>
            </a:r>
            <a:r>
              <a:rPr lang="en-US" dirty="0" smtClean="0"/>
              <a:t>.”  DA, pg. 594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Backdrop</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It is now early Friday morning of the 6</a:t>
            </a:r>
            <a:r>
              <a:rPr lang="en-US" baseline="30000" dirty="0" smtClean="0"/>
              <a:t>th</a:t>
            </a:r>
            <a:r>
              <a:rPr lang="en-US" dirty="0" smtClean="0"/>
              <a:t> day of the week.  Christ has tasted of death for every child of humanity.  “But </a:t>
            </a:r>
            <a:r>
              <a:rPr lang="en-US" dirty="0"/>
              <a:t>we see Jesus, who was made a little lower than the angels for the suffering of death, crowned with glory and honour; that he by the grace of God should taste death for every man</a:t>
            </a:r>
            <a:r>
              <a:rPr lang="en-US" dirty="0" smtClean="0"/>
              <a:t>.”  Heb. 2:9</a:t>
            </a:r>
          </a:p>
          <a:p>
            <a:r>
              <a:rPr lang="en-US" dirty="0" smtClean="0"/>
              <a:t>From this point on to the cross, Christ will be bearing our sin.  “</a:t>
            </a:r>
            <a:r>
              <a:rPr lang="en-US" dirty="0"/>
              <a:t>Christ's agony did not cease, but His depression and discouragement left Him. The storm had in nowise abated, but He who was its object was strengthened to meet its fury. He came forth calm and serene. A heavenly peace rested upon His bloodstained face. He had borne that which no human being could ever bear; for He had tasted the sufferings of death for every man</a:t>
            </a:r>
            <a:r>
              <a:rPr lang="en-US" dirty="0" smtClean="0"/>
              <a:t>.”  DA, pg. 694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Heaven Suffers</a:t>
            </a:r>
            <a:endParaRPr lang="en-US" u="sng"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“But </a:t>
            </a:r>
            <a:r>
              <a:rPr lang="en-US" dirty="0"/>
              <a:t>God suffered with His Son. Angels beheld the Saviour's agony. They saw their Lord enclosed by legions of satanic forces, His nature weighed down with a shuddering, mysterious dread. There was silence in heaven. No harp was touched. Could mortals have viewed the amazement of the angelic host as in silent grief they watched the Father separating His beams of light, love, and glory from His beloved Son, they would better understand how offensive in His sight is sin</a:t>
            </a:r>
            <a:r>
              <a:rPr lang="en-US" dirty="0" smtClean="0"/>
              <a:t>.”  DA, pg. 693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002060"/>
                </a:solidFill>
              </a:rPr>
              <a:t>Now a Criminal</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“Annas </a:t>
            </a:r>
            <a:r>
              <a:rPr lang="en-US" dirty="0"/>
              <a:t>was the head of the officiating priestly family, and in deference to his age he was recognized by the people as high priest. His counsel was sought and carried out as the voice of God. He must first see Jesus a captive to priestly power. He must be present at the examination of the prisoner, for fear that the less-experienced Caiaphas might fail of securing the object for which they were working. His artifice, cunning, and subtlety must be used on this occasion; for, at all events, Christ's condemnation must be secured</a:t>
            </a:r>
            <a:r>
              <a:rPr lang="en-US" dirty="0" smtClean="0"/>
              <a:t>.”  DA, pg.  698</a:t>
            </a:r>
            <a:endParaRPr lang="en-US" dirty="0"/>
          </a:p>
        </p:txBody>
      </p:sp>
      <p:pic>
        <p:nvPicPr>
          <p:cNvPr id="1026" name="Picture 2" descr="C:\Users\Dad\Contacts\Downloads\images (43).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Trying to Overthrow the Romans!?</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“Christ </a:t>
            </a:r>
            <a:r>
              <a:rPr lang="en-US" dirty="0"/>
              <a:t>was to be tried formally before the Sanhedrin; but before Annas He was subjected to a preliminary trial. Under the Roman rule the Sanhedrin could not execute the sentence of death. They could only examine a prisoner, and pass judgment, to be ratified by the Roman authorities. It was therefore necessary to bring against Christ </a:t>
            </a:r>
            <a:r>
              <a:rPr lang="en-US" dirty="0" smtClean="0"/>
              <a:t>charges that </a:t>
            </a:r>
            <a:r>
              <a:rPr lang="en-US" dirty="0"/>
              <a:t>would be regarded as criminal by the Romans. An accusation must also be found which would condemn Him in the eyes of the Jews. Not a few among the priests and rulers had been convicted by Christ's teaching, and only fear of excommunication prevented them from confessing Him. </a:t>
            </a:r>
            <a:r>
              <a:rPr lang="en-US" dirty="0" smtClean="0"/>
              <a:t>… </a:t>
            </a:r>
            <a:r>
              <a:rPr lang="en-US" dirty="0"/>
              <a:t>The trial must be so conducted as to unite the members of the Sanhedrin against Christ. There were two charges which the priests desired to maintain. If Jesus could be proved a blasphemer, He would be condemned by the Jews. If convicted of sedition, it would secure His condemnation by the Romans. The second charge Annas tried first to establish. He questioned Jesus concerning His disciples and His doctrines, hoping the prisoner would say something that would give him material upon which to work. He thought to draw out some statement to prove that He was seeking to establish a secret society, with the purpose of setting up a new kingdom. Then the priests could deliver Him to the Romans as a disturber of the peace and a creator of insurrection</a:t>
            </a:r>
            <a:r>
              <a:rPr lang="en-US" dirty="0" smtClean="0"/>
              <a:t>.”  DA, pgs. 698,699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002060"/>
                </a:solidFill>
              </a:rPr>
              <a:t>Secret Society</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85000" lnSpcReduction="10000"/>
          </a:bodyPr>
          <a:lstStyle/>
          <a:p>
            <a:r>
              <a:rPr lang="en-US" dirty="0" smtClean="0"/>
              <a:t>In order to secure Christ’s condemnation before the Romans, it had to be shown that Christ was trying to establish a secret government.  This was the goal of Annas in his questioning of Christ.</a:t>
            </a:r>
          </a:p>
          <a:p>
            <a:r>
              <a:rPr lang="en-US" dirty="0" smtClean="0"/>
              <a:t>“</a:t>
            </a:r>
            <a:r>
              <a:rPr lang="en-US" dirty="0"/>
              <a:t> </a:t>
            </a:r>
            <a:r>
              <a:rPr lang="en-US" dirty="0">
                <a:hlinkClick r:id="rId2" tooltip="View more translations of John 18:19"/>
              </a:rPr>
              <a:t>The high priest then asked Jesus of his disciples, and of his doctrine</a:t>
            </a:r>
            <a:r>
              <a:rPr lang="en-US" dirty="0" smtClean="0">
                <a:hlinkClick r:id="rId2" tooltip="View more translations of John 18:19"/>
              </a:rPr>
              <a:t>.</a:t>
            </a:r>
            <a:r>
              <a:rPr lang="en-US" dirty="0" smtClean="0"/>
              <a:t> </a:t>
            </a:r>
            <a:r>
              <a:rPr lang="en-US" dirty="0"/>
              <a:t> </a:t>
            </a:r>
            <a:r>
              <a:rPr lang="en-US" dirty="0">
                <a:hlinkClick r:id="rId3" tooltip="View more translations of John 18:20"/>
              </a:rPr>
              <a:t>Jesus answered him, I </a:t>
            </a:r>
            <a:r>
              <a:rPr lang="en-US" dirty="0">
                <a:hlinkClick r:id="rId3" tooltip="View more translations of John 18:20"/>
              </a:rPr>
              <a:t>spake</a:t>
            </a:r>
            <a:r>
              <a:rPr lang="en-US" dirty="0">
                <a:hlinkClick r:id="rId3" tooltip="View more translations of John 18:20"/>
              </a:rPr>
              <a:t> openly to the world; I ever taught in the synagogue, and in the temple, whither the Jews always resort; and in secret have I said nothing</a:t>
            </a:r>
            <a:r>
              <a:rPr lang="en-US" dirty="0" smtClean="0">
                <a:hlinkClick r:id="rId3" tooltip="View more translations of John 18:20"/>
              </a:rPr>
              <a:t>.</a:t>
            </a:r>
            <a:r>
              <a:rPr lang="en-US" dirty="0" smtClean="0"/>
              <a:t> </a:t>
            </a:r>
            <a:r>
              <a:rPr lang="en-US" dirty="0"/>
              <a:t> </a:t>
            </a:r>
            <a:r>
              <a:rPr lang="en-US" dirty="0">
                <a:hlinkClick r:id="rId4" tooltip="View more translations of John 18:21"/>
              </a:rPr>
              <a:t>Why </a:t>
            </a:r>
            <a:r>
              <a:rPr lang="en-US" dirty="0">
                <a:hlinkClick r:id="rId4" tooltip="View more translations of John 18:21"/>
              </a:rPr>
              <a:t>askest</a:t>
            </a:r>
            <a:r>
              <a:rPr lang="en-US" dirty="0">
                <a:hlinkClick r:id="rId4" tooltip="View more translations of John 18:21"/>
              </a:rPr>
              <a:t> thou me? ask them which heard me, what I have said unto them: behold, they know what I </a:t>
            </a:r>
            <a:r>
              <a:rPr lang="en-US" dirty="0" smtClean="0">
                <a:hlinkClick r:id="rId4" tooltip="View more translations of John 18:21"/>
              </a:rPr>
              <a:t>said.</a:t>
            </a:r>
            <a:r>
              <a:rPr lang="en-US" dirty="0" smtClean="0"/>
              <a:t>”  Jn. 18:19-21</a:t>
            </a:r>
            <a:endParaRPr lang="en-US" dirty="0"/>
          </a:p>
          <a:p>
            <a:endParaRPr lang="en-US" dirty="0"/>
          </a:p>
        </p:txBody>
      </p:sp>
      <p:pic>
        <p:nvPicPr>
          <p:cNvPr id="2050" name="Picture 2" descr="C:\Users\Dad\Contacts\Downloads\images (44).jpg"/>
          <p:cNvPicPr>
            <a:picLocks noGrp="1" noChangeAspect="1" noChangeArrowheads="1"/>
          </p:cNvPicPr>
          <p:nvPr>
            <p:ph sz="half" idx="2"/>
          </p:nvPr>
        </p:nvPicPr>
        <p:blipFill>
          <a:blip r:embed="rId5" cstate="print"/>
          <a:srcRect/>
          <a:stretch>
            <a:fillRect/>
          </a:stretch>
        </p:blipFill>
        <p:spPr bwMode="auto">
          <a:xfrm>
            <a:off x="4572000" y="685800"/>
            <a:ext cx="4572000"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Christ tried by ADVENTISM!</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“As </a:t>
            </a:r>
            <a:r>
              <a:rPr lang="en-US" dirty="0"/>
              <a:t>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a:t>
            </a:r>
            <a:r>
              <a:rPr lang="en-US" dirty="0" smtClean="0"/>
              <a:t>Sabbath keepers </a:t>
            </a:r>
            <a:r>
              <a:rPr lang="en-US" dirty="0"/>
              <a:t>are brought before the courts to answer for their faith, these apostates are the most efficient agents of Satan to misrepresent and accuse them, and by false reports and insinuations to stir up the rulers against them</a:t>
            </a:r>
            <a:r>
              <a:rPr lang="en-US" dirty="0" smtClean="0"/>
              <a:t>.”  GC., pg. 608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Where it All Ends</a:t>
            </a:r>
            <a:endParaRPr lang="en-US"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6089</TotalTime>
  <Words>2155</Words>
  <Application>Microsoft Office PowerPoint</Application>
  <PresentationFormat>On-screen Show (4:3)</PresentationFormat>
  <Paragraphs>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Final Scenes, pt. 13</vt:lpstr>
      <vt:lpstr>A Thoughtful Hour</vt:lpstr>
      <vt:lpstr>The Backdrop</vt:lpstr>
      <vt:lpstr>Heaven Suffers</vt:lpstr>
      <vt:lpstr>Now a Criminal</vt:lpstr>
      <vt:lpstr>Trying to Overthrow the Romans!?</vt:lpstr>
      <vt:lpstr>Secret Society</vt:lpstr>
      <vt:lpstr>Christ tried by ADVENTISM!</vt:lpstr>
      <vt:lpstr>Where it All Ends</vt:lpstr>
      <vt:lpstr>Christ Struck</vt:lpstr>
      <vt:lpstr>Adventism’s Voice of God!</vt:lpstr>
      <vt:lpstr>Christ’s Greatest Temptation</vt:lpstr>
      <vt:lpstr>Slide 13</vt:lpstr>
      <vt:lpstr>Christ Refused to Fight</vt:lpstr>
      <vt:lpstr>Put it Away!</vt:lpstr>
      <vt:lpstr>Annas Failed</vt:lpstr>
      <vt:lpstr>Caiaphas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13</dc:title>
  <dc:creator>Dad</dc:creator>
  <cp:lastModifiedBy>Dad</cp:lastModifiedBy>
  <cp:revision>5</cp:revision>
  <dcterms:created xsi:type="dcterms:W3CDTF">2012-01-23T14:03:56Z</dcterms:created>
  <dcterms:modified xsi:type="dcterms:W3CDTF">2012-01-27T19:33:53Z</dcterms:modified>
</cp:coreProperties>
</file>