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2" r:id="rId4"/>
    <p:sldId id="283" r:id="rId5"/>
    <p:sldId id="284" r:id="rId6"/>
    <p:sldId id="281"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6" r:id="rId24"/>
    <p:sldId id="277" r:id="rId25"/>
    <p:sldId id="278" r:id="rId26"/>
    <p:sldId id="279" r:id="rId27"/>
    <p:sldId id="27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6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8B1E55-CB9F-43F8-8985-8DE946A0BE5D}"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7DCB5-7974-475F-810F-484609768389}" type="slidenum">
              <a:rPr lang="en-US" smtClean="0"/>
              <a:t>‹#›</a:t>
            </a:fld>
            <a:endParaRPr lang="en-US"/>
          </a:p>
        </p:txBody>
      </p:sp>
    </p:spTree>
    <p:extLst>
      <p:ext uri="{BB962C8B-B14F-4D97-AF65-F5344CB8AC3E}">
        <p14:creationId xmlns:p14="http://schemas.microsoft.com/office/powerpoint/2010/main" val="1964478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8B1E55-CB9F-43F8-8985-8DE946A0BE5D}"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7DCB5-7974-475F-810F-484609768389}" type="slidenum">
              <a:rPr lang="en-US" smtClean="0"/>
              <a:t>‹#›</a:t>
            </a:fld>
            <a:endParaRPr lang="en-US"/>
          </a:p>
        </p:txBody>
      </p:sp>
    </p:spTree>
    <p:extLst>
      <p:ext uri="{BB962C8B-B14F-4D97-AF65-F5344CB8AC3E}">
        <p14:creationId xmlns:p14="http://schemas.microsoft.com/office/powerpoint/2010/main" val="2377956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8B1E55-CB9F-43F8-8985-8DE946A0BE5D}"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7DCB5-7974-475F-810F-484609768389}" type="slidenum">
              <a:rPr lang="en-US" smtClean="0"/>
              <a:t>‹#›</a:t>
            </a:fld>
            <a:endParaRPr lang="en-US"/>
          </a:p>
        </p:txBody>
      </p:sp>
    </p:spTree>
    <p:extLst>
      <p:ext uri="{BB962C8B-B14F-4D97-AF65-F5344CB8AC3E}">
        <p14:creationId xmlns:p14="http://schemas.microsoft.com/office/powerpoint/2010/main" val="3153248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8B1E55-CB9F-43F8-8985-8DE946A0BE5D}"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7DCB5-7974-475F-810F-484609768389}" type="slidenum">
              <a:rPr lang="en-US" smtClean="0"/>
              <a:t>‹#›</a:t>
            </a:fld>
            <a:endParaRPr lang="en-US"/>
          </a:p>
        </p:txBody>
      </p:sp>
    </p:spTree>
    <p:extLst>
      <p:ext uri="{BB962C8B-B14F-4D97-AF65-F5344CB8AC3E}">
        <p14:creationId xmlns:p14="http://schemas.microsoft.com/office/powerpoint/2010/main" val="267543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8B1E55-CB9F-43F8-8985-8DE946A0BE5D}"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7DCB5-7974-475F-810F-484609768389}" type="slidenum">
              <a:rPr lang="en-US" smtClean="0"/>
              <a:t>‹#›</a:t>
            </a:fld>
            <a:endParaRPr lang="en-US"/>
          </a:p>
        </p:txBody>
      </p:sp>
    </p:spTree>
    <p:extLst>
      <p:ext uri="{BB962C8B-B14F-4D97-AF65-F5344CB8AC3E}">
        <p14:creationId xmlns:p14="http://schemas.microsoft.com/office/powerpoint/2010/main" val="4013030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8B1E55-CB9F-43F8-8985-8DE946A0BE5D}"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7DCB5-7974-475F-810F-484609768389}" type="slidenum">
              <a:rPr lang="en-US" smtClean="0"/>
              <a:t>‹#›</a:t>
            </a:fld>
            <a:endParaRPr lang="en-US"/>
          </a:p>
        </p:txBody>
      </p:sp>
    </p:spTree>
    <p:extLst>
      <p:ext uri="{BB962C8B-B14F-4D97-AF65-F5344CB8AC3E}">
        <p14:creationId xmlns:p14="http://schemas.microsoft.com/office/powerpoint/2010/main" val="1004726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8B1E55-CB9F-43F8-8985-8DE946A0BE5D}" type="datetimeFigureOut">
              <a:rPr lang="en-US" smtClean="0"/>
              <a:t>10/1/2015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17DCB5-7974-475F-810F-484609768389}" type="slidenum">
              <a:rPr lang="en-US" smtClean="0"/>
              <a:t>‹#›</a:t>
            </a:fld>
            <a:endParaRPr lang="en-US"/>
          </a:p>
        </p:txBody>
      </p:sp>
    </p:spTree>
    <p:extLst>
      <p:ext uri="{BB962C8B-B14F-4D97-AF65-F5344CB8AC3E}">
        <p14:creationId xmlns:p14="http://schemas.microsoft.com/office/powerpoint/2010/main" val="3657701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8B1E55-CB9F-43F8-8985-8DE946A0BE5D}" type="datetimeFigureOut">
              <a:rPr lang="en-US" smtClean="0"/>
              <a:t>10/1/2015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17DCB5-7974-475F-810F-484609768389}" type="slidenum">
              <a:rPr lang="en-US" smtClean="0"/>
              <a:t>‹#›</a:t>
            </a:fld>
            <a:endParaRPr lang="en-US"/>
          </a:p>
        </p:txBody>
      </p:sp>
    </p:spTree>
    <p:extLst>
      <p:ext uri="{BB962C8B-B14F-4D97-AF65-F5344CB8AC3E}">
        <p14:creationId xmlns:p14="http://schemas.microsoft.com/office/powerpoint/2010/main" val="59368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B1E55-CB9F-43F8-8985-8DE946A0BE5D}" type="datetimeFigureOut">
              <a:rPr lang="en-US" smtClean="0"/>
              <a:t>10/1/2015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17DCB5-7974-475F-810F-484609768389}" type="slidenum">
              <a:rPr lang="en-US" smtClean="0"/>
              <a:t>‹#›</a:t>
            </a:fld>
            <a:endParaRPr lang="en-US"/>
          </a:p>
        </p:txBody>
      </p:sp>
    </p:spTree>
    <p:extLst>
      <p:ext uri="{BB962C8B-B14F-4D97-AF65-F5344CB8AC3E}">
        <p14:creationId xmlns:p14="http://schemas.microsoft.com/office/powerpoint/2010/main" val="95463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8B1E55-CB9F-43F8-8985-8DE946A0BE5D}"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7DCB5-7974-475F-810F-484609768389}" type="slidenum">
              <a:rPr lang="en-US" smtClean="0"/>
              <a:t>‹#›</a:t>
            </a:fld>
            <a:endParaRPr lang="en-US"/>
          </a:p>
        </p:txBody>
      </p:sp>
    </p:spTree>
    <p:extLst>
      <p:ext uri="{BB962C8B-B14F-4D97-AF65-F5344CB8AC3E}">
        <p14:creationId xmlns:p14="http://schemas.microsoft.com/office/powerpoint/2010/main" val="400848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8B1E55-CB9F-43F8-8985-8DE946A0BE5D}"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7DCB5-7974-475F-810F-484609768389}" type="slidenum">
              <a:rPr lang="en-US" smtClean="0"/>
              <a:t>‹#›</a:t>
            </a:fld>
            <a:endParaRPr lang="en-US"/>
          </a:p>
        </p:txBody>
      </p:sp>
    </p:spTree>
    <p:extLst>
      <p:ext uri="{BB962C8B-B14F-4D97-AF65-F5344CB8AC3E}">
        <p14:creationId xmlns:p14="http://schemas.microsoft.com/office/powerpoint/2010/main" val="3292270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B1E55-CB9F-43F8-8985-8DE946A0BE5D}" type="datetimeFigureOut">
              <a:rPr lang="en-US" smtClean="0"/>
              <a:t>10/1/2015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7DCB5-7974-475F-810F-484609768389}" type="slidenum">
              <a:rPr lang="en-US" smtClean="0"/>
              <a:t>‹#›</a:t>
            </a:fld>
            <a:endParaRPr lang="en-US"/>
          </a:p>
        </p:txBody>
      </p:sp>
    </p:spTree>
    <p:extLst>
      <p:ext uri="{BB962C8B-B14F-4D97-AF65-F5344CB8AC3E}">
        <p14:creationId xmlns:p14="http://schemas.microsoft.com/office/powerpoint/2010/main" val="2850887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1371599"/>
          </a:xfrm>
        </p:spPr>
        <p:txBody>
          <a:bodyPr/>
          <a:lstStyle/>
          <a:p>
            <a:r>
              <a:rPr lang="en-US" b="1" i="1" u="sng" dirty="0" smtClean="0">
                <a:solidFill>
                  <a:srgbClr val="0070C0"/>
                </a:solidFill>
              </a:rPr>
              <a:t>Al-Qaeda, ISIS, CIA, and Papacy!</a:t>
            </a:r>
            <a:endParaRPr lang="en-US" b="1" i="1" u="sng" dirty="0">
              <a:solidFill>
                <a:srgbClr val="0070C0"/>
              </a:solidFill>
            </a:endParaRPr>
          </a:p>
        </p:txBody>
      </p:sp>
      <p:sp>
        <p:nvSpPr>
          <p:cNvPr id="3" name="Subtitle 2"/>
          <p:cNvSpPr>
            <a:spLocks noGrp="1"/>
          </p:cNvSpPr>
          <p:nvPr>
            <p:ph type="subTitle" idx="1"/>
          </p:nvPr>
        </p:nvSpPr>
        <p:spPr/>
        <p:txBody>
          <a:bodyPr>
            <a:normAutofit/>
          </a:bodyPr>
          <a:lstStyle/>
          <a:p>
            <a:r>
              <a:rPr lang="en-US" sz="5400" b="1" i="1" u="sng" dirty="0" smtClean="0">
                <a:solidFill>
                  <a:srgbClr val="C00000"/>
                </a:solidFill>
                <a:latin typeface="Algerian" panose="04020705040A02060702" pitchFamily="82" charset="0"/>
              </a:rPr>
              <a:t>Do They Connect?</a:t>
            </a:r>
            <a:endParaRPr lang="en-US" sz="5400" b="1" i="1" u="sng" dirty="0">
              <a:solidFill>
                <a:srgbClr val="C00000"/>
              </a:solidFill>
              <a:latin typeface="Algerian" panose="04020705040A02060702" pitchFamily="82" charset="0"/>
            </a:endParaRPr>
          </a:p>
        </p:txBody>
      </p:sp>
    </p:spTree>
    <p:extLst>
      <p:ext uri="{BB962C8B-B14F-4D97-AF65-F5344CB8AC3E}">
        <p14:creationId xmlns:p14="http://schemas.microsoft.com/office/powerpoint/2010/main" val="3825759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i="1" u="sng" dirty="0" smtClean="0">
                <a:solidFill>
                  <a:srgbClr val="0070C0"/>
                </a:solidFill>
                <a:latin typeface="Algerian" panose="04020705040A02060702" pitchFamily="82" charset="0"/>
              </a:rPr>
              <a:t>Funding Such a Program?</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762000"/>
            <a:ext cx="9144000" cy="6096000"/>
          </a:xfrm>
        </p:spPr>
        <p:txBody>
          <a:bodyPr/>
          <a:lstStyle/>
          <a:p>
            <a:r>
              <a:rPr lang="en-US" sz="4000" dirty="0" smtClean="0"/>
              <a:t>How do you:</a:t>
            </a:r>
          </a:p>
          <a:p>
            <a:r>
              <a:rPr lang="en-US" sz="4000" dirty="0" smtClean="0"/>
              <a:t>1. find the money to train men and women throughout the world?</a:t>
            </a:r>
          </a:p>
          <a:p>
            <a:r>
              <a:rPr lang="en-US" sz="4000" dirty="0" smtClean="0"/>
              <a:t>2. find the money to feed, house, and arm armies through out the world with modern weaponry?</a:t>
            </a:r>
          </a:p>
          <a:p>
            <a:pPr marL="0" indent="0">
              <a:buNone/>
            </a:pPr>
            <a:r>
              <a:rPr lang="en-US" sz="4000" dirty="0"/>
              <a:t> </a:t>
            </a:r>
            <a:r>
              <a:rPr lang="en-US" sz="4000" dirty="0" smtClean="0"/>
              <a:t>   3. find the money to pay people to do all this?</a:t>
            </a:r>
          </a:p>
          <a:p>
            <a:pPr marL="0" indent="0">
              <a:buNone/>
            </a:pPr>
            <a:r>
              <a:rPr lang="en-US" sz="4000" dirty="0" smtClean="0"/>
              <a:t>    This is an enormous task!</a:t>
            </a:r>
            <a:endParaRPr lang="en-US" sz="4000" dirty="0"/>
          </a:p>
        </p:txBody>
      </p:sp>
    </p:spTree>
    <p:extLst>
      <p:ext uri="{BB962C8B-B14F-4D97-AF65-F5344CB8AC3E}">
        <p14:creationId xmlns:p14="http://schemas.microsoft.com/office/powerpoint/2010/main" val="2644591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i="1" u="sng" dirty="0" smtClean="0">
                <a:solidFill>
                  <a:srgbClr val="0070C0"/>
                </a:solidFill>
              </a:rPr>
              <a:t>The Plan?</a:t>
            </a:r>
            <a:endParaRPr lang="en-US" b="1" i="1" u="sng" dirty="0">
              <a:solidFill>
                <a:srgbClr val="0070C0"/>
              </a:solidFill>
            </a:endParaRPr>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78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0"/>
            <a:ext cx="4267200" cy="914400"/>
          </a:xfrm>
        </p:spPr>
        <p:txBody>
          <a:bodyPr>
            <a:normAutofit/>
          </a:bodyPr>
          <a:lstStyle/>
          <a:p>
            <a:r>
              <a:rPr lang="en-US" b="1" i="1" u="sng" dirty="0" smtClean="0">
                <a:solidFill>
                  <a:srgbClr val="0070C0"/>
                </a:solidFill>
              </a:rPr>
              <a:t>The Shan Plateau</a:t>
            </a:r>
            <a:endParaRPr lang="en-US" b="1" i="1" u="sng" dirty="0">
              <a:solidFill>
                <a:srgbClr val="0070C0"/>
              </a:solidFill>
            </a:endParaRPr>
          </a:p>
        </p:txBody>
      </p:sp>
      <p:sp>
        <p:nvSpPr>
          <p:cNvPr id="4" name="Content Placeholder 3"/>
          <p:cNvSpPr>
            <a:spLocks noGrp="1"/>
          </p:cNvSpPr>
          <p:nvPr>
            <p:ph sz="half" idx="2"/>
          </p:nvPr>
        </p:nvSpPr>
        <p:spPr>
          <a:xfrm>
            <a:off x="4648200" y="762000"/>
            <a:ext cx="4495800" cy="6096000"/>
          </a:xfrm>
        </p:spPr>
        <p:txBody>
          <a:bodyPr>
            <a:normAutofit/>
          </a:bodyPr>
          <a:lstStyle/>
          <a:p>
            <a:r>
              <a:rPr lang="en-US" dirty="0" smtClean="0"/>
              <a:t>The Shan Plateau of Burma became the heroin growing capital of the world!  Billions and billions of dollars of heroin flowed from this region to the ghettos of the big cities of America and the Catholic Intelligence Agency was fighting Communism around the world!</a:t>
            </a:r>
            <a:endParaRPr lang="en-US"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46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b="1" i="1" u="sng" dirty="0" smtClean="0">
                <a:solidFill>
                  <a:srgbClr val="0070C0"/>
                </a:solidFill>
              </a:rPr>
              <a:t>Where does one Launder such Money?</a:t>
            </a:r>
            <a:endParaRPr lang="en-US" b="1" i="1" u="sng" dirty="0">
              <a:solidFill>
                <a:srgbClr val="0070C0"/>
              </a:solidFill>
            </a:endParaRPr>
          </a:p>
        </p:txBody>
      </p:sp>
      <p:sp>
        <p:nvSpPr>
          <p:cNvPr id="4" name="Content Placeholder 3"/>
          <p:cNvSpPr>
            <a:spLocks noGrp="1"/>
          </p:cNvSpPr>
          <p:nvPr>
            <p:ph idx="1"/>
          </p:nvPr>
        </p:nvSpPr>
        <p:spPr>
          <a:xfrm>
            <a:off x="0" y="762000"/>
            <a:ext cx="9144000" cy="6096000"/>
          </a:xfrm>
        </p:spPr>
        <p:txBody>
          <a:bodyPr>
            <a:normAutofit fontScale="92500"/>
          </a:bodyPr>
          <a:lstStyle/>
          <a:p>
            <a:r>
              <a:rPr lang="en-US" dirty="0"/>
              <a:t>“The money had to be channeled through a financial firm that would not be subjected to scrutiny by US Treasury agents,… or international fiscal monitors.  Only one such institution possessed such immunity, and it was located in the heart of </a:t>
            </a:r>
            <a:r>
              <a:rPr lang="en-US" dirty="0" smtClean="0"/>
              <a:t>…………………………………………………………………………………………………………………………………………………VATICAN </a:t>
            </a:r>
            <a:r>
              <a:rPr lang="en-US" dirty="0"/>
              <a:t>CITY! “The bank remains a sovereign financial agency within a sovereign state…it cannot be compelled to redress wrongs, not even the worst violations of international law.  Nor can it be forced to release the source of any deposit.  The bank resides under the jurisdiction of the pope.  He owns it; he controls it!”  Williams, pg. 45</a:t>
            </a:r>
          </a:p>
          <a:p>
            <a:endParaRPr lang="en-US" dirty="0"/>
          </a:p>
          <a:p>
            <a:endParaRPr lang="en-US" dirty="0"/>
          </a:p>
        </p:txBody>
      </p:sp>
    </p:spTree>
    <p:extLst>
      <p:ext uri="{BB962C8B-B14F-4D97-AF65-F5344CB8AC3E}">
        <p14:creationId xmlns:p14="http://schemas.microsoft.com/office/powerpoint/2010/main" val="4188055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FF0000"/>
                </a:solidFill>
              </a:rPr>
              <a:t>What Does the Bible Say?</a:t>
            </a:r>
            <a:endParaRPr lang="en-US" b="1" i="1" u="sng"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fontScale="77500" lnSpcReduction="20000"/>
          </a:bodyPr>
          <a:lstStyle/>
          <a:p>
            <a:r>
              <a:rPr lang="en-US" dirty="0"/>
              <a:t> </a:t>
            </a:r>
            <a:r>
              <a:rPr lang="en-US" dirty="0" smtClean="0"/>
              <a:t>“The </a:t>
            </a:r>
            <a:r>
              <a:rPr lang="en-US" dirty="0"/>
              <a:t>merchandise of gold, and silver, and precious stones, and of pearls, and fine linen, and purple, and silk, and scarlet, and all thyine wood, and all manner vessels of ivory, and all manner vessels of most precious wood, and of brass, and iron, and marble</a:t>
            </a:r>
            <a:r>
              <a:rPr lang="en-US" dirty="0" smtClean="0"/>
              <a:t>,  </a:t>
            </a:r>
            <a:r>
              <a:rPr lang="en-US" dirty="0"/>
              <a:t>And cinnamon, and odours, and ointments, and frankincense, and wine, and oil, and fine flour, and wheat, and beasts, and sheep, and horses, and chariots, and slaves, and souls of men</a:t>
            </a:r>
            <a:r>
              <a:rPr lang="en-US" dirty="0" smtClean="0"/>
              <a:t>.  </a:t>
            </a:r>
            <a:r>
              <a:rPr lang="en-US" dirty="0"/>
              <a:t>And the fruits that thy soul lusted after are departed from thee, and all things which were dainty and goodly are departed from thee, and thou shalt find them no more at all</a:t>
            </a:r>
            <a:r>
              <a:rPr lang="en-US" dirty="0" smtClean="0"/>
              <a:t>.  </a:t>
            </a:r>
            <a:r>
              <a:rPr lang="en-US" b="1" i="1" u="sng" dirty="0">
                <a:solidFill>
                  <a:srgbClr val="FF0000"/>
                </a:solidFill>
              </a:rPr>
              <a:t>The merchants of these things, which were made rich by her,</a:t>
            </a:r>
            <a:r>
              <a:rPr lang="en-US" dirty="0"/>
              <a:t> shall stand afar off for the fear of her torment, weeping and wailing</a:t>
            </a:r>
            <a:r>
              <a:rPr lang="en-US" dirty="0" smtClean="0"/>
              <a:t>,”  Rev. </a:t>
            </a:r>
            <a:r>
              <a:rPr lang="en-US" dirty="0"/>
              <a:t>18:12-15     </a:t>
            </a:r>
            <a:endParaRPr lang="en-US" dirty="0" smtClean="0"/>
          </a:p>
          <a:p>
            <a:r>
              <a:rPr lang="en-US" dirty="0" smtClean="0"/>
              <a:t>“And </a:t>
            </a:r>
            <a:r>
              <a:rPr lang="en-US" dirty="0"/>
              <a:t>the light of a candle shall shine no more at all in thee; and the voice of the bridegroom and of the bride shall be heard no more at all in thee: for thy merchants were the great men of the earth; </a:t>
            </a:r>
            <a:r>
              <a:rPr lang="en-US" b="1" i="1" u="sng" dirty="0">
                <a:solidFill>
                  <a:srgbClr val="FF0000"/>
                </a:solidFill>
              </a:rPr>
              <a:t>for by thy sorceries were all nations deceived</a:t>
            </a:r>
            <a:r>
              <a:rPr lang="en-US" dirty="0" smtClean="0"/>
              <a:t>.”  Rev. 18:23</a:t>
            </a:r>
            <a:endParaRPr lang="en-US" dirty="0"/>
          </a:p>
        </p:txBody>
      </p:sp>
    </p:spTree>
    <p:extLst>
      <p:ext uri="{BB962C8B-B14F-4D97-AF65-F5344CB8AC3E}">
        <p14:creationId xmlns:p14="http://schemas.microsoft.com/office/powerpoint/2010/main" val="1611165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i="1" u="sng" dirty="0" smtClean="0">
                <a:solidFill>
                  <a:srgbClr val="FF0000"/>
                </a:solidFill>
              </a:rPr>
              <a:t>Dirty, Drug Money Flowed thru the Vatican Bank!</a:t>
            </a:r>
            <a:endParaRPr lang="en-US" b="1" i="1" u="sng" dirty="0">
              <a:solidFill>
                <a:srgbClr val="FF0000"/>
              </a:solidFill>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1" y="1143000"/>
            <a:ext cx="46482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1066800"/>
            <a:ext cx="44958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921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FF0000"/>
                </a:solidFill>
              </a:rPr>
              <a:t>Al-Qaeda/ISIS Connection?</a:t>
            </a:r>
            <a:endParaRPr lang="en-US" b="1" i="1" u="sng" dirty="0">
              <a:solidFill>
                <a:srgbClr val="FF0000"/>
              </a:solidFill>
            </a:endParaRPr>
          </a:p>
        </p:txBody>
      </p:sp>
      <p:sp>
        <p:nvSpPr>
          <p:cNvPr id="4" name="Content Placeholder 3"/>
          <p:cNvSpPr>
            <a:spLocks noGrp="1"/>
          </p:cNvSpPr>
          <p:nvPr>
            <p:ph sz="half" idx="2"/>
          </p:nvPr>
        </p:nvSpPr>
        <p:spPr>
          <a:xfrm>
            <a:off x="4648200" y="762000"/>
            <a:ext cx="4495800" cy="6096000"/>
          </a:xfrm>
        </p:spPr>
        <p:txBody>
          <a:bodyPr>
            <a:normAutofit/>
          </a:bodyPr>
          <a:lstStyle/>
          <a:p>
            <a:r>
              <a:rPr lang="en-US" dirty="0" smtClean="0"/>
              <a:t>Good information, but none of this speaks of Al-Qaeda</a:t>
            </a:r>
            <a:r>
              <a:rPr lang="en-US" dirty="0"/>
              <a:t>! </a:t>
            </a:r>
            <a:r>
              <a:rPr lang="en-US" dirty="0" smtClean="0"/>
              <a:t> From </a:t>
            </a:r>
            <a:r>
              <a:rPr lang="en-US" dirty="0"/>
              <a:t>w</a:t>
            </a:r>
            <a:r>
              <a:rPr lang="en-US" dirty="0" smtClean="0"/>
              <a:t>here did they come?  How do they fit into the CIA and the Papacy?  Remember, the Catholic Intelligence Agency used drug money to finance armies to oppose the advances of Russia.  Did this ever happen in the Middle East?</a:t>
            </a:r>
            <a:endParaRPr lang="en-US"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762000"/>
            <a:ext cx="46482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3704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FF0000"/>
                </a:solidFill>
              </a:rPr>
              <a:t>Helmand Valley of Afghanistan</a:t>
            </a:r>
            <a:endParaRPr lang="en-US" b="1" i="1" u="sng" dirty="0">
              <a:solidFill>
                <a:srgbClr val="FF0000"/>
              </a:solidFill>
            </a:endParaRPr>
          </a:p>
        </p:txBody>
      </p:sp>
      <p:sp>
        <p:nvSpPr>
          <p:cNvPr id="3" name="Content Placeholder 2"/>
          <p:cNvSpPr>
            <a:spLocks noGrp="1"/>
          </p:cNvSpPr>
          <p:nvPr>
            <p:ph sz="half" idx="1"/>
          </p:nvPr>
        </p:nvSpPr>
        <p:spPr>
          <a:xfrm>
            <a:off x="0" y="762000"/>
            <a:ext cx="4495800" cy="6096000"/>
          </a:xfrm>
        </p:spPr>
        <p:txBody>
          <a:bodyPr>
            <a:normAutofit fontScale="92500" lnSpcReduction="20000"/>
          </a:bodyPr>
          <a:lstStyle/>
          <a:p>
            <a:r>
              <a:rPr lang="en-US" dirty="0" smtClean="0"/>
              <a:t>In the mid 70’s, the Shan Plateau of Burma had a severe drought.  The Catholic Intelligence </a:t>
            </a:r>
            <a:r>
              <a:rPr lang="en-US" dirty="0"/>
              <a:t>A</a:t>
            </a:r>
            <a:r>
              <a:rPr lang="en-US" dirty="0" smtClean="0"/>
              <a:t>gency needed another place to grow poppies for heroin.  The Helmand Valley in Southwestern Afghanistan was a perfect place!  There were a few problems.  The leader </a:t>
            </a:r>
            <a:r>
              <a:rPr lang="en-US" dirty="0"/>
              <a:t>of Afghanistan, Nur Mohammed </a:t>
            </a:r>
            <a:r>
              <a:rPr lang="en-US" dirty="0" smtClean="0"/>
              <a:t>Taraki, did not want any poppies grown in the region, and he wanted to modify the strict Moslems in the area that wanted to follow the Koran strictly!</a:t>
            </a:r>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1" y="762000"/>
            <a:ext cx="4648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361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FF0000"/>
                </a:solidFill>
                <a:latin typeface="Algerian" panose="04020705040A02060702" pitchFamily="82" charset="0"/>
              </a:rPr>
              <a:t>Taraki Had to Go</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762000"/>
            <a:ext cx="9144000" cy="6096000"/>
          </a:xfrm>
        </p:spPr>
        <p:txBody>
          <a:bodyPr>
            <a:normAutofit/>
          </a:bodyPr>
          <a:lstStyle/>
          <a:p>
            <a:r>
              <a:rPr lang="en-US" dirty="0"/>
              <a:t>A group was formed in Afghanistan called </a:t>
            </a:r>
            <a:r>
              <a:rPr lang="en-US" dirty="0" err="1"/>
              <a:t>Hezb</a:t>
            </a:r>
            <a:r>
              <a:rPr lang="en-US" dirty="0"/>
              <a:t>-e-</a:t>
            </a:r>
            <a:r>
              <a:rPr lang="en-US" dirty="0" err="1"/>
              <a:t>Islami</a:t>
            </a:r>
            <a:r>
              <a:rPr lang="en-US" dirty="0"/>
              <a:t>; a group dedicated to creating a pure Islamic state.  Does that sound familiar?    (ISIS)  Backed by the Papacy/CIA, the militant Moslems clashed with </a:t>
            </a:r>
            <a:r>
              <a:rPr lang="en-US" dirty="0" err="1"/>
              <a:t>Taraki’s</a:t>
            </a:r>
            <a:r>
              <a:rPr lang="en-US" dirty="0"/>
              <a:t> government.  During this time in 1978, the production of heroin rose to 1,200 tons.  Taraki was assassinated in September of 1979 and a pro-west, papacy, and CIA man, </a:t>
            </a:r>
            <a:r>
              <a:rPr lang="en-US" dirty="0" err="1"/>
              <a:t>Hafizullah</a:t>
            </a:r>
            <a:r>
              <a:rPr lang="en-US" dirty="0"/>
              <a:t> Amin, was put into power.  In Dec. 1979, Russia invaded Afghanistan.  They didn’t want a western Moslem at their backdoor!!</a:t>
            </a:r>
          </a:p>
          <a:p>
            <a:endParaRPr lang="en-US" dirty="0"/>
          </a:p>
        </p:txBody>
      </p:sp>
    </p:spTree>
    <p:extLst>
      <p:ext uri="{BB962C8B-B14F-4D97-AF65-F5344CB8AC3E}">
        <p14:creationId xmlns:p14="http://schemas.microsoft.com/office/powerpoint/2010/main" val="536017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b="1" i="1" u="sng" dirty="0" smtClean="0">
                <a:solidFill>
                  <a:srgbClr val="FF0000"/>
                </a:solidFill>
              </a:rPr>
              <a:t>Who Would fight the Soviet Union in Afghanistan?</a:t>
            </a:r>
            <a:endParaRPr lang="en-US" b="1" i="1" u="sng" dirty="0">
              <a:solidFill>
                <a:srgbClr val="FF0000"/>
              </a:solidFill>
            </a:endParaRPr>
          </a:p>
        </p:txBody>
      </p:sp>
      <p:sp>
        <p:nvSpPr>
          <p:cNvPr id="3" name="Content Placeholder 2"/>
          <p:cNvSpPr>
            <a:spLocks noGrp="1"/>
          </p:cNvSpPr>
          <p:nvPr>
            <p:ph idx="1"/>
          </p:nvPr>
        </p:nvSpPr>
        <p:spPr>
          <a:xfrm>
            <a:off x="0" y="1143000"/>
            <a:ext cx="9144000" cy="5715000"/>
          </a:xfrm>
        </p:spPr>
        <p:txBody>
          <a:bodyPr>
            <a:normAutofit/>
          </a:bodyPr>
          <a:lstStyle/>
          <a:p>
            <a:r>
              <a:rPr lang="en-US" sz="3600" dirty="0" smtClean="0"/>
              <a:t>The Soviet Union sent in over 100,000 well equipped soldiers to subdue the pro western government of Amin.  Afghanistan needed able men to fight the Soviets.  They needed arms, missiles, everything possible, to fund a war against the Soviet superpower!  Any idea what the groups were called that were trained by the Catholic Intelligence Agency in Afghanistan?</a:t>
            </a:r>
            <a:endParaRPr lang="en-US" sz="3600" dirty="0"/>
          </a:p>
        </p:txBody>
      </p:sp>
    </p:spTree>
    <p:extLst>
      <p:ext uri="{BB962C8B-B14F-4D97-AF65-F5344CB8AC3E}">
        <p14:creationId xmlns:p14="http://schemas.microsoft.com/office/powerpoint/2010/main" val="4018540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185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i="1" u="sng" dirty="0" smtClean="0">
                <a:solidFill>
                  <a:srgbClr val="FF0000"/>
                </a:solidFill>
              </a:rPr>
              <a:t>Well, well, well</a:t>
            </a:r>
            <a:endParaRPr lang="en-US" b="1" i="1" u="sng"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lnSpcReduction="10000"/>
          </a:bodyPr>
          <a:lstStyle/>
          <a:p>
            <a:r>
              <a:rPr lang="en-US" dirty="0"/>
              <a:t>The stage was now set for a clash between the Soviet Union and the CIA led forces that could  be trained in Afghanistan.  One of the groups of men trained by the Catholic Intelligence Agency in Afghanistan was called Al-Qaeda and an offshoot of Al-Qaeda that was later formed by the CIA was called ISIS.  One of the major leaders of the CIA led forces in Afghanistan was Osama bin Laden.  The conflict with the Soviets began in early 1980.  Many of the Muslim fighters were trained in the Middle East.  Many were trained in America and because the need for fighters became paramount, many black Americans were recruited by the CIA!</a:t>
            </a:r>
          </a:p>
          <a:p>
            <a:endParaRPr lang="en-US" dirty="0"/>
          </a:p>
        </p:txBody>
      </p:sp>
    </p:spTree>
    <p:extLst>
      <p:ext uri="{BB962C8B-B14F-4D97-AF65-F5344CB8AC3E}">
        <p14:creationId xmlns:p14="http://schemas.microsoft.com/office/powerpoint/2010/main" val="4030719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776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i="1" u="sng" dirty="0" smtClean="0">
                <a:solidFill>
                  <a:srgbClr val="FF0000"/>
                </a:solidFill>
              </a:rPr>
              <a:t>Al-Qaeda Funding!</a:t>
            </a:r>
            <a:endParaRPr lang="en-US" b="1" i="1" u="sng" dirty="0">
              <a:solidFill>
                <a:srgbClr val="FF0000"/>
              </a:solidFill>
            </a:endParaRPr>
          </a:p>
        </p:txBody>
      </p:sp>
      <p:sp>
        <p:nvSpPr>
          <p:cNvPr id="4" name="Content Placeholder 3"/>
          <p:cNvSpPr>
            <a:spLocks noGrp="1"/>
          </p:cNvSpPr>
          <p:nvPr>
            <p:ph sz="half" idx="2"/>
          </p:nvPr>
        </p:nvSpPr>
        <p:spPr>
          <a:xfrm>
            <a:off x="4648200" y="609600"/>
            <a:ext cx="4495800" cy="6248400"/>
          </a:xfrm>
        </p:spPr>
        <p:txBody>
          <a:bodyPr>
            <a:normAutofit fontScale="92500" lnSpcReduction="20000"/>
          </a:bodyPr>
          <a:lstStyle/>
          <a:p>
            <a:r>
              <a:rPr lang="en-US" dirty="0"/>
              <a:t>In order to support this jihad against the Soviets, the Papacy/CIA needed huge supplies of heroin.  The heroin flowing thru this region in the early 1980’s would be about 3 million dollars of heroin per hour!  </a:t>
            </a:r>
            <a:endParaRPr lang="en-US" dirty="0" smtClean="0"/>
          </a:p>
          <a:p>
            <a:r>
              <a:rPr lang="en-US" dirty="0" smtClean="0"/>
              <a:t>“And </a:t>
            </a:r>
            <a:r>
              <a:rPr lang="en-US" dirty="0"/>
              <a:t>the light of a candle shall shine no more at all in thee; and the voice of the bridegroom and of the bride shall be heard no more at all in thee: for thy merchants were the great men of the earth; for by thy sorceries were all nations deceived.”  Rev. 18:23</a:t>
            </a:r>
          </a:p>
          <a:p>
            <a:endParaRPr lang="en-US"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838200"/>
            <a:ext cx="46482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302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691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590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0"/>
            <a:ext cx="9220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434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89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FF0000"/>
                </a:solidFill>
                <a:latin typeface="Algerian" panose="04020705040A02060702" pitchFamily="82" charset="0"/>
              </a:rPr>
              <a:t>Al-Qaeda/ISIS</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762000"/>
            <a:ext cx="9144000" cy="6096000"/>
          </a:xfrm>
        </p:spPr>
        <p:txBody>
          <a:bodyPr>
            <a:normAutofit/>
          </a:bodyPr>
          <a:lstStyle/>
          <a:p>
            <a:r>
              <a:rPr lang="en-US" sz="3600" dirty="0" smtClean="0">
                <a:latin typeface="Algerian" panose="04020705040A02060702" pitchFamily="82" charset="0"/>
              </a:rPr>
              <a:t>1. Creation of the Catholic Intelligence Agency to fight the spread of communism.</a:t>
            </a:r>
          </a:p>
          <a:p>
            <a:r>
              <a:rPr lang="en-US" sz="3600" dirty="0" smtClean="0">
                <a:latin typeface="Algerian" panose="04020705040A02060702" pitchFamily="82" charset="0"/>
              </a:rPr>
              <a:t>2. Today, being used by the Catholic </a:t>
            </a:r>
            <a:r>
              <a:rPr lang="en-US" sz="3600" dirty="0">
                <a:latin typeface="Algerian" panose="04020705040A02060702" pitchFamily="82" charset="0"/>
              </a:rPr>
              <a:t>I</a:t>
            </a:r>
            <a:r>
              <a:rPr lang="en-US" sz="3600" dirty="0" smtClean="0">
                <a:latin typeface="Algerian" panose="04020705040A02060702" pitchFamily="82" charset="0"/>
              </a:rPr>
              <a:t>ntelligence </a:t>
            </a:r>
            <a:r>
              <a:rPr lang="en-US" sz="3600" dirty="0">
                <a:latin typeface="Algerian" panose="04020705040A02060702" pitchFamily="82" charset="0"/>
              </a:rPr>
              <a:t>A</a:t>
            </a:r>
            <a:r>
              <a:rPr lang="en-US" sz="3600" dirty="0" smtClean="0">
                <a:latin typeface="Algerian" panose="04020705040A02060702" pitchFamily="82" charset="0"/>
              </a:rPr>
              <a:t>gency to create terror all over the world.</a:t>
            </a:r>
          </a:p>
          <a:p>
            <a:r>
              <a:rPr lang="en-US" sz="3600" dirty="0" smtClean="0">
                <a:latin typeface="Algerian" panose="04020705040A02060702" pitchFamily="82" charset="0"/>
              </a:rPr>
              <a:t>3.  Today, Catholic Intelligence agency, is using them as smoke screen to further her own ends—EVEN IN AMERICA!</a:t>
            </a:r>
            <a:endParaRPr lang="en-US" sz="3600" dirty="0">
              <a:latin typeface="Algerian" panose="04020705040A02060702" pitchFamily="82" charset="0"/>
            </a:endParaRPr>
          </a:p>
        </p:txBody>
      </p:sp>
    </p:spTree>
    <p:extLst>
      <p:ext uri="{BB962C8B-B14F-4D97-AF65-F5344CB8AC3E}">
        <p14:creationId xmlns:p14="http://schemas.microsoft.com/office/powerpoint/2010/main" val="2529800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C00000"/>
                </a:solidFill>
              </a:rPr>
              <a:t>Both Sides Controlled!</a:t>
            </a:r>
            <a:endParaRPr lang="en-US" b="1" i="1" u="sng" dirty="0">
              <a:solidFill>
                <a:srgbClr val="C00000"/>
              </a:solidFill>
            </a:endParaRPr>
          </a:p>
        </p:txBody>
      </p:sp>
      <p:sp>
        <p:nvSpPr>
          <p:cNvPr id="3" name="Content Placeholder 2"/>
          <p:cNvSpPr>
            <a:spLocks noGrp="1"/>
          </p:cNvSpPr>
          <p:nvPr>
            <p:ph idx="1"/>
          </p:nvPr>
        </p:nvSpPr>
        <p:spPr>
          <a:xfrm>
            <a:off x="0" y="762000"/>
            <a:ext cx="9144000" cy="6096000"/>
          </a:xfrm>
        </p:spPr>
        <p:txBody>
          <a:bodyPr>
            <a:noAutofit/>
          </a:bodyPr>
          <a:lstStyle/>
          <a:p>
            <a:r>
              <a:rPr lang="en-US" sz="3600" dirty="0" smtClean="0"/>
              <a:t>Rev. </a:t>
            </a:r>
            <a:r>
              <a:rPr lang="en-US" sz="3600" dirty="0"/>
              <a:t>17:2,18  “With whom the kings of the earth have committed fornication, and the inhabitants of the earth have been made drunk with the wine of her fornication</a:t>
            </a:r>
            <a:r>
              <a:rPr lang="en-US" sz="3600" dirty="0" smtClean="0"/>
              <a:t>.… </a:t>
            </a:r>
            <a:r>
              <a:rPr lang="en-US" sz="3600" dirty="0"/>
              <a:t>And the woman which thou sawest is that great city, which reigneth over the kings of the earth</a:t>
            </a:r>
            <a:r>
              <a:rPr lang="en-US" sz="3600" dirty="0" smtClean="0"/>
              <a:t>.”</a:t>
            </a:r>
          </a:p>
          <a:p>
            <a:r>
              <a:rPr lang="en-US" sz="3600" dirty="0" smtClean="0"/>
              <a:t>The Papacy controlled both Roosevelt and Stalin and had them fighting against one another in the Cold War.  Why?????????????????</a:t>
            </a:r>
            <a:endParaRPr lang="en-US" sz="3600" dirty="0"/>
          </a:p>
        </p:txBody>
      </p:sp>
    </p:spTree>
    <p:extLst>
      <p:ext uri="{BB962C8B-B14F-4D97-AF65-F5344CB8AC3E}">
        <p14:creationId xmlns:p14="http://schemas.microsoft.com/office/powerpoint/2010/main" val="975147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C00000"/>
                </a:solidFill>
              </a:rPr>
              <a:t>Remember Malachi Martin?</a:t>
            </a:r>
            <a:endParaRPr lang="en-US" b="1" i="1" u="sng" dirty="0">
              <a:solidFill>
                <a:srgbClr val="C00000"/>
              </a:solidFill>
            </a:endParaRPr>
          </a:p>
        </p:txBody>
      </p:sp>
      <p:sp>
        <p:nvSpPr>
          <p:cNvPr id="4" name="Content Placeholder 3"/>
          <p:cNvSpPr>
            <a:spLocks noGrp="1"/>
          </p:cNvSpPr>
          <p:nvPr>
            <p:ph sz="half" idx="2"/>
          </p:nvPr>
        </p:nvSpPr>
        <p:spPr>
          <a:xfrm>
            <a:off x="4648200" y="685800"/>
            <a:ext cx="4495800" cy="6172200"/>
          </a:xfrm>
        </p:spPr>
        <p:txBody>
          <a:bodyPr>
            <a:noAutofit/>
          </a:bodyPr>
          <a:lstStyle/>
          <a:p>
            <a:r>
              <a:rPr lang="en-US" sz="4000" dirty="0" smtClean="0"/>
              <a:t>3 powers vying for dominion of the world.  Make your opponents look bad and yourself good and take over.  How are America and the Russians looked at today?</a:t>
            </a:r>
            <a:endParaRPr lang="en-US" sz="4000"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762000"/>
            <a:ext cx="46482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8561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b="1" i="1" u="sng" dirty="0" smtClean="0">
                <a:solidFill>
                  <a:srgbClr val="C00000"/>
                </a:solidFill>
              </a:rPr>
              <a:t>Right </a:t>
            </a:r>
            <a:br>
              <a:rPr lang="en-US" b="1" i="1" u="sng" dirty="0" smtClean="0">
                <a:solidFill>
                  <a:srgbClr val="C00000"/>
                </a:solidFill>
              </a:rPr>
            </a:br>
            <a:r>
              <a:rPr lang="en-US" b="1" i="1" u="sng" dirty="0" smtClean="0">
                <a:solidFill>
                  <a:srgbClr val="C00000"/>
                </a:solidFill>
              </a:rPr>
              <a:t>Where You Want Them!</a:t>
            </a:r>
            <a:endParaRPr lang="en-US" b="1" i="1" u="sng" dirty="0">
              <a:solidFill>
                <a:srgbClr val="C00000"/>
              </a:solidFill>
            </a:endParaRPr>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447800"/>
            <a:ext cx="43434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43400" y="1447800"/>
            <a:ext cx="4800600" cy="541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8204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FF0000"/>
                </a:solidFill>
              </a:rPr>
              <a:t>The Cold War!</a:t>
            </a:r>
            <a:endParaRPr lang="en-US" b="1" i="1" u="sng" dirty="0">
              <a:solidFill>
                <a:srgbClr val="FF0000"/>
              </a:solidFill>
            </a:endParaRPr>
          </a:p>
        </p:txBody>
      </p:sp>
      <p:sp>
        <p:nvSpPr>
          <p:cNvPr id="4" name="Content Placeholder 3"/>
          <p:cNvSpPr>
            <a:spLocks noGrp="1"/>
          </p:cNvSpPr>
          <p:nvPr>
            <p:ph sz="half" idx="2"/>
          </p:nvPr>
        </p:nvSpPr>
        <p:spPr>
          <a:xfrm>
            <a:off x="4648200" y="685800"/>
            <a:ext cx="4495800" cy="6172200"/>
          </a:xfrm>
        </p:spPr>
        <p:txBody>
          <a:bodyPr>
            <a:normAutofit/>
          </a:bodyPr>
          <a:lstStyle/>
          <a:p>
            <a:r>
              <a:rPr lang="en-US" sz="3600" dirty="0" smtClean="0"/>
              <a:t>Russia went everywhere with Communism; Korea, Vietnam, into Eastern Europe, Africa, South America, and even to Cuba!!  How would America stop this?  Who would be used to so such a task?</a:t>
            </a:r>
            <a:endParaRPr lang="en-US" sz="3600"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762000"/>
            <a:ext cx="50292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7346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9220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875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57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err="1" smtClean="0">
                <a:solidFill>
                  <a:srgbClr val="FF0000"/>
                </a:solidFill>
              </a:rPr>
              <a:t>Gladio</a:t>
            </a:r>
            <a:r>
              <a:rPr lang="en-US" b="1" i="1" u="sng" dirty="0" smtClean="0">
                <a:solidFill>
                  <a:srgbClr val="FF0000"/>
                </a:solidFill>
              </a:rPr>
              <a:t>/CIA/ Papal Consortium</a:t>
            </a:r>
            <a:endParaRPr lang="en-US" b="1" i="1" u="sng" dirty="0">
              <a:solidFill>
                <a:srgbClr val="FF0000"/>
              </a:solidFill>
            </a:endParaRPr>
          </a:p>
        </p:txBody>
      </p:sp>
      <p:sp>
        <p:nvSpPr>
          <p:cNvPr id="3" name="Content Placeholder 2"/>
          <p:cNvSpPr>
            <a:spLocks noGrp="1"/>
          </p:cNvSpPr>
          <p:nvPr>
            <p:ph sz="half" idx="1"/>
          </p:nvPr>
        </p:nvSpPr>
        <p:spPr>
          <a:xfrm>
            <a:off x="0" y="762000"/>
            <a:ext cx="4648200" cy="6096000"/>
          </a:xfrm>
        </p:spPr>
        <p:txBody>
          <a:bodyPr>
            <a:normAutofit/>
          </a:bodyPr>
          <a:lstStyle/>
          <a:p>
            <a:r>
              <a:rPr lang="en-US" dirty="0" smtClean="0"/>
              <a:t>The Gladio units in the countries were set up by the Office of </a:t>
            </a:r>
            <a:br>
              <a:rPr lang="en-US" dirty="0" smtClean="0"/>
            </a:br>
            <a:r>
              <a:rPr lang="en-US" dirty="0" smtClean="0"/>
              <a:t>Strategic Services and this was the forerunner of the CIA! The CIA was run by Wild Bill Donovan, James Jesus Angleton, and other devout Catholics.  Pope Pius X12 commissioned Donovan to use his office to stop Communism!  The CIA- Catholic Intelligence Agency!</a:t>
            </a:r>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24401" y="762000"/>
            <a:ext cx="4419600" cy="609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4661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1276</Words>
  <Application>Microsoft Office PowerPoint</Application>
  <PresentationFormat>On-screen Show (4:3)</PresentationFormat>
  <Paragraphs>44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Al-Qaeda, ISIS, CIA, and Papacy!</vt:lpstr>
      <vt:lpstr>PowerPoint Presentation</vt:lpstr>
      <vt:lpstr>Both Sides Controlled!</vt:lpstr>
      <vt:lpstr>Remember Malachi Martin?</vt:lpstr>
      <vt:lpstr>Right  Where You Want Them!</vt:lpstr>
      <vt:lpstr>The Cold War!</vt:lpstr>
      <vt:lpstr>PowerPoint Presentation</vt:lpstr>
      <vt:lpstr>PowerPoint Presentation</vt:lpstr>
      <vt:lpstr>Gladio/CIA/ Papal Consortium</vt:lpstr>
      <vt:lpstr>Funding Such a Program?</vt:lpstr>
      <vt:lpstr>The Plan?</vt:lpstr>
      <vt:lpstr>The Shan Plateau</vt:lpstr>
      <vt:lpstr>Where does one Launder such Money?</vt:lpstr>
      <vt:lpstr>What Does the Bible Say?</vt:lpstr>
      <vt:lpstr>Dirty, Drug Money Flowed thru the Vatican Bank!</vt:lpstr>
      <vt:lpstr>Al-Qaeda/ISIS Connection?</vt:lpstr>
      <vt:lpstr>Helmand Valley of Afghanistan</vt:lpstr>
      <vt:lpstr>Taraki Had to Go</vt:lpstr>
      <vt:lpstr>Who Would fight the Soviet Union in Afghanistan?</vt:lpstr>
      <vt:lpstr>Well, well, well</vt:lpstr>
      <vt:lpstr>PowerPoint Presentation</vt:lpstr>
      <vt:lpstr>Al-Qaeda Funding!</vt:lpstr>
      <vt:lpstr>PowerPoint Presentation</vt:lpstr>
      <vt:lpstr>PowerPoint Presentation</vt:lpstr>
      <vt:lpstr>PowerPoint Presentation</vt:lpstr>
      <vt:lpstr>PowerPoint Presentation</vt:lpstr>
      <vt:lpstr>Al-Qaeda/ISIS</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Al-Qaeda, ISIS, CIA, and Papacy!</dc:title>
  <dc:creator>.</dc:creator>
  <cp:lastModifiedBy>.</cp:lastModifiedBy>
  <cp:revision>19</cp:revision>
  <dcterms:created xsi:type="dcterms:W3CDTF">2015-08-01T16:53:03Z</dcterms:created>
  <dcterms:modified xsi:type="dcterms:W3CDTF">2015-10-01T21:30:57Z</dcterms:modified>
</cp:coreProperties>
</file>