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9"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41" d="100"/>
          <a:sy n="41" d="100"/>
        </p:scale>
        <p:origin x="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6/21/2018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6/21/2018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6b">
            <a:hlinkClick r:id="" action="ppaction://media"/>
            <a:extLst>
              <a:ext uri="{FF2B5EF4-FFF2-40B4-BE49-F238E27FC236}">
                <a16:creationId xmlns:a16="http://schemas.microsoft.com/office/drawing/2014/main" id="{E17A0AE2-C863-4C2E-869B-8AABCB0DDC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2172" y="2940268"/>
            <a:ext cx="609600" cy="609600"/>
          </a:xfrm>
          <a:prstGeom prst="rect">
            <a:avLst/>
          </a:prstGeom>
        </p:spPr>
      </p:pic>
      <p:pic>
        <p:nvPicPr>
          <p:cNvPr id="6" name="Picture 5">
            <a:extLst>
              <a:ext uri="{FF2B5EF4-FFF2-40B4-BE49-F238E27FC236}">
                <a16:creationId xmlns:a16="http://schemas.microsoft.com/office/drawing/2014/main" id="{B7A2EBA7-3A8A-4C14-976F-F5C19C1EB4E1}"/>
              </a:ext>
            </a:extLst>
          </p:cNvPr>
          <p:cNvPicPr>
            <a:picLocks noChangeAspect="1"/>
          </p:cNvPicPr>
          <p:nvPr/>
        </p:nvPicPr>
        <p:blipFill>
          <a:blip r:embed="rId5"/>
          <a:stretch>
            <a:fillRect/>
          </a:stretch>
        </p:blipFill>
        <p:spPr>
          <a:xfrm>
            <a:off x="6096000" y="0"/>
            <a:ext cx="5529551" cy="5858764"/>
          </a:xfrm>
          <a:prstGeom prst="rect">
            <a:avLst/>
          </a:prstGeom>
        </p:spPr>
      </p:pic>
      <p:pic>
        <p:nvPicPr>
          <p:cNvPr id="7" name="Picture 6">
            <a:extLst>
              <a:ext uri="{FF2B5EF4-FFF2-40B4-BE49-F238E27FC236}">
                <a16:creationId xmlns:a16="http://schemas.microsoft.com/office/drawing/2014/main" id="{817914DD-CBF0-4CDE-B5A2-BAFA599D8308}"/>
              </a:ext>
            </a:extLst>
          </p:cNvPr>
          <p:cNvPicPr>
            <a:picLocks noChangeAspect="1"/>
          </p:cNvPicPr>
          <p:nvPr/>
        </p:nvPicPr>
        <p:blipFill>
          <a:blip r:embed="rId6"/>
          <a:stretch>
            <a:fillRect/>
          </a:stretch>
        </p:blipFill>
        <p:spPr>
          <a:xfrm>
            <a:off x="859100" y="0"/>
            <a:ext cx="4029456" cy="6858000"/>
          </a:xfrm>
          <a:prstGeom prst="rect">
            <a:avLst/>
          </a:prstGeom>
        </p:spPr>
      </p:pic>
      <p:sp>
        <p:nvSpPr>
          <p:cNvPr id="8" name="TextBox 7">
            <a:extLst>
              <a:ext uri="{FF2B5EF4-FFF2-40B4-BE49-F238E27FC236}">
                <a16:creationId xmlns:a16="http://schemas.microsoft.com/office/drawing/2014/main" id="{BDF43391-AA18-4943-8C7F-621540A89A28}"/>
              </a:ext>
            </a:extLst>
          </p:cNvPr>
          <p:cNvSpPr txBox="1"/>
          <p:nvPr/>
        </p:nvSpPr>
        <p:spPr>
          <a:xfrm>
            <a:off x="6096000" y="6228382"/>
            <a:ext cx="5529756" cy="523220"/>
          </a:xfrm>
          <a:prstGeom prst="rect">
            <a:avLst/>
          </a:prstGeom>
          <a:noFill/>
        </p:spPr>
        <p:txBody>
          <a:bodyPr wrap="square" rtlCol="0">
            <a:spAutoFit/>
          </a:bodyPr>
          <a:lstStyle/>
          <a:p>
            <a:pPr algn="ctr"/>
            <a:r>
              <a:rPr lang="en-US" sz="2800" b="1" i="1" dirty="0">
                <a:effectLst>
                  <a:outerShdw blurRad="38100" dist="38100" dir="2700000" algn="tl">
                    <a:srgbClr val="000000">
                      <a:alpha val="43137"/>
                    </a:srgbClr>
                  </a:outerShdw>
                </a:effectLst>
              </a:rPr>
              <a:t>King Louis XIV’s Confessor La Chaise</a:t>
            </a:r>
          </a:p>
        </p:txBody>
      </p:sp>
    </p:spTree>
    <p:extLst>
      <p:ext uri="{BB962C8B-B14F-4D97-AF65-F5344CB8AC3E}">
        <p14:creationId xmlns:p14="http://schemas.microsoft.com/office/powerpoint/2010/main" val="97023251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D0746E-461C-497A-B45F-B551D36EA854}"/>
              </a:ext>
            </a:extLst>
          </p:cNvPr>
          <p:cNvPicPr>
            <a:picLocks noChangeAspect="1"/>
          </p:cNvPicPr>
          <p:nvPr/>
        </p:nvPicPr>
        <p:blipFill>
          <a:blip r:embed="rId2"/>
          <a:stretch>
            <a:fillRect/>
          </a:stretch>
        </p:blipFill>
        <p:spPr>
          <a:xfrm>
            <a:off x="905701" y="0"/>
            <a:ext cx="10380596" cy="6858000"/>
          </a:xfrm>
          <a:prstGeom prst="rect">
            <a:avLst/>
          </a:prstGeom>
        </p:spPr>
      </p:pic>
    </p:spTree>
    <p:extLst>
      <p:ext uri="{BB962C8B-B14F-4D97-AF65-F5344CB8AC3E}">
        <p14:creationId xmlns:p14="http://schemas.microsoft.com/office/powerpoint/2010/main" val="311880986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00347-2549-4723-947F-1D6A42AA5EAC}"/>
              </a:ext>
            </a:extLst>
          </p:cNvPr>
          <p:cNvPicPr>
            <a:picLocks noChangeAspect="1"/>
          </p:cNvPicPr>
          <p:nvPr/>
        </p:nvPicPr>
        <p:blipFill rotWithShape="1">
          <a:blip r:embed="rId2"/>
          <a:srcRect t="30460"/>
          <a:stretch/>
        </p:blipFill>
        <p:spPr>
          <a:xfrm>
            <a:off x="0" y="1"/>
            <a:ext cx="12192000" cy="6858000"/>
          </a:xfrm>
          <a:prstGeom prst="rect">
            <a:avLst/>
          </a:prstGeom>
        </p:spPr>
      </p:pic>
    </p:spTree>
    <p:extLst>
      <p:ext uri="{BB962C8B-B14F-4D97-AF65-F5344CB8AC3E}">
        <p14:creationId xmlns:p14="http://schemas.microsoft.com/office/powerpoint/2010/main" val="187588326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65E364-F89C-4022-8642-C7788925D03A}"/>
              </a:ext>
            </a:extLst>
          </p:cNvPr>
          <p:cNvPicPr>
            <a:picLocks noChangeAspect="1"/>
          </p:cNvPicPr>
          <p:nvPr/>
        </p:nvPicPr>
        <p:blipFill>
          <a:blip r:embed="rId2"/>
          <a:stretch>
            <a:fillRect/>
          </a:stretch>
        </p:blipFill>
        <p:spPr>
          <a:xfrm>
            <a:off x="6553199" y="0"/>
            <a:ext cx="5225143" cy="6858000"/>
          </a:xfrm>
          <a:prstGeom prst="rect">
            <a:avLst/>
          </a:prstGeom>
        </p:spPr>
      </p:pic>
      <p:pic>
        <p:nvPicPr>
          <p:cNvPr id="3" name="Picture 2">
            <a:extLst>
              <a:ext uri="{FF2B5EF4-FFF2-40B4-BE49-F238E27FC236}">
                <a16:creationId xmlns:a16="http://schemas.microsoft.com/office/drawing/2014/main" id="{5F4B04EB-DDAB-42E7-82FB-F631B1F15E32}"/>
              </a:ext>
            </a:extLst>
          </p:cNvPr>
          <p:cNvPicPr>
            <a:picLocks noChangeAspect="1"/>
          </p:cNvPicPr>
          <p:nvPr/>
        </p:nvPicPr>
        <p:blipFill>
          <a:blip r:embed="rId3"/>
          <a:stretch>
            <a:fillRect/>
          </a:stretch>
        </p:blipFill>
        <p:spPr>
          <a:xfrm>
            <a:off x="413658" y="249479"/>
            <a:ext cx="4932065" cy="3583967"/>
          </a:xfrm>
          <a:prstGeom prst="rect">
            <a:avLst/>
          </a:prstGeom>
        </p:spPr>
      </p:pic>
      <p:pic>
        <p:nvPicPr>
          <p:cNvPr id="4" name="Picture 3">
            <a:extLst>
              <a:ext uri="{FF2B5EF4-FFF2-40B4-BE49-F238E27FC236}">
                <a16:creationId xmlns:a16="http://schemas.microsoft.com/office/drawing/2014/main" id="{D879EF85-5A6C-451E-BB7A-39170260D5D4}"/>
              </a:ext>
            </a:extLst>
          </p:cNvPr>
          <p:cNvPicPr>
            <a:picLocks noChangeAspect="1"/>
          </p:cNvPicPr>
          <p:nvPr/>
        </p:nvPicPr>
        <p:blipFill>
          <a:blip r:embed="rId4"/>
          <a:stretch>
            <a:fillRect/>
          </a:stretch>
        </p:blipFill>
        <p:spPr>
          <a:xfrm>
            <a:off x="1303093" y="3862754"/>
            <a:ext cx="3019425" cy="3048000"/>
          </a:xfrm>
          <a:prstGeom prst="rect">
            <a:avLst/>
          </a:prstGeom>
        </p:spPr>
      </p:pic>
    </p:spTree>
    <p:extLst>
      <p:ext uri="{BB962C8B-B14F-4D97-AF65-F5344CB8AC3E}">
        <p14:creationId xmlns:p14="http://schemas.microsoft.com/office/powerpoint/2010/main" val="146311311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4EABF4-7F9A-4C6D-A242-8418FB74AB82}"/>
              </a:ext>
            </a:extLst>
          </p:cNvPr>
          <p:cNvPicPr>
            <a:picLocks noChangeAspect="1"/>
          </p:cNvPicPr>
          <p:nvPr/>
        </p:nvPicPr>
        <p:blipFill>
          <a:blip r:embed="rId2"/>
          <a:stretch>
            <a:fillRect/>
          </a:stretch>
        </p:blipFill>
        <p:spPr>
          <a:xfrm>
            <a:off x="209305" y="0"/>
            <a:ext cx="11773389" cy="6857999"/>
          </a:xfrm>
          <a:prstGeom prst="rect">
            <a:avLst/>
          </a:prstGeom>
        </p:spPr>
      </p:pic>
    </p:spTree>
    <p:extLst>
      <p:ext uri="{BB962C8B-B14F-4D97-AF65-F5344CB8AC3E}">
        <p14:creationId xmlns:p14="http://schemas.microsoft.com/office/powerpoint/2010/main" val="20831162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975AA-1869-4DF8-8AC5-559E80BDB472}"/>
              </a:ext>
            </a:extLst>
          </p:cNvPr>
          <p:cNvPicPr>
            <a:picLocks noChangeAspect="1"/>
          </p:cNvPicPr>
          <p:nvPr/>
        </p:nvPicPr>
        <p:blipFill>
          <a:blip r:embed="rId2"/>
          <a:stretch>
            <a:fillRect/>
          </a:stretch>
        </p:blipFill>
        <p:spPr>
          <a:xfrm>
            <a:off x="618391" y="-1"/>
            <a:ext cx="4094285" cy="6021007"/>
          </a:xfrm>
          <a:prstGeom prst="rect">
            <a:avLst/>
          </a:prstGeom>
        </p:spPr>
      </p:pic>
      <p:sp>
        <p:nvSpPr>
          <p:cNvPr id="3" name="TextBox 2">
            <a:extLst>
              <a:ext uri="{FF2B5EF4-FFF2-40B4-BE49-F238E27FC236}">
                <a16:creationId xmlns:a16="http://schemas.microsoft.com/office/drawing/2014/main" id="{819CF1FE-4577-4FD6-AF1D-0F7F0469E7C6}"/>
              </a:ext>
            </a:extLst>
          </p:cNvPr>
          <p:cNvSpPr txBox="1"/>
          <p:nvPr/>
        </p:nvSpPr>
        <p:spPr>
          <a:xfrm>
            <a:off x="211015" y="6142892"/>
            <a:ext cx="4923693" cy="461665"/>
          </a:xfrm>
          <a:prstGeom prst="rect">
            <a:avLst/>
          </a:prstGeom>
          <a:noFill/>
        </p:spPr>
        <p:txBody>
          <a:bodyPr wrap="square" rtlCol="0">
            <a:spAutoFit/>
          </a:bodyPr>
          <a:lstStyle/>
          <a:p>
            <a:r>
              <a:rPr lang="en-US" sz="2400" b="1" dirty="0">
                <a:solidFill>
                  <a:srgbClr val="FFC000"/>
                </a:solidFill>
              </a:rPr>
              <a:t>Benjamin G. Wilkinson (1872-1968)</a:t>
            </a:r>
          </a:p>
        </p:txBody>
      </p:sp>
      <p:pic>
        <p:nvPicPr>
          <p:cNvPr id="4" name="Picture 3">
            <a:extLst>
              <a:ext uri="{FF2B5EF4-FFF2-40B4-BE49-F238E27FC236}">
                <a16:creationId xmlns:a16="http://schemas.microsoft.com/office/drawing/2014/main" id="{943A5B77-E3FE-4B6F-9016-0E1A77F754FD}"/>
              </a:ext>
            </a:extLst>
          </p:cNvPr>
          <p:cNvPicPr>
            <a:picLocks noChangeAspect="1"/>
          </p:cNvPicPr>
          <p:nvPr/>
        </p:nvPicPr>
        <p:blipFill>
          <a:blip r:embed="rId3"/>
          <a:stretch>
            <a:fillRect/>
          </a:stretch>
        </p:blipFill>
        <p:spPr>
          <a:xfrm>
            <a:off x="6285899" y="0"/>
            <a:ext cx="4439146" cy="6858000"/>
          </a:xfrm>
          <a:prstGeom prst="rect">
            <a:avLst/>
          </a:prstGeom>
        </p:spPr>
      </p:pic>
    </p:spTree>
    <p:extLst>
      <p:ext uri="{BB962C8B-B14F-4D97-AF65-F5344CB8AC3E}">
        <p14:creationId xmlns:p14="http://schemas.microsoft.com/office/powerpoint/2010/main" val="80979307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CC1FA-C510-4414-AFE5-1D67AFE464F0}"/>
              </a:ext>
            </a:extLst>
          </p:cNvPr>
          <p:cNvPicPr>
            <a:picLocks noChangeAspect="1"/>
          </p:cNvPicPr>
          <p:nvPr/>
        </p:nvPicPr>
        <p:blipFill>
          <a:blip r:embed="rId2"/>
          <a:stretch>
            <a:fillRect/>
          </a:stretch>
        </p:blipFill>
        <p:spPr>
          <a:xfrm>
            <a:off x="501161" y="0"/>
            <a:ext cx="5079024" cy="5967853"/>
          </a:xfrm>
          <a:prstGeom prst="rect">
            <a:avLst/>
          </a:prstGeom>
        </p:spPr>
      </p:pic>
      <p:sp>
        <p:nvSpPr>
          <p:cNvPr id="3" name="TextBox 2">
            <a:extLst>
              <a:ext uri="{FF2B5EF4-FFF2-40B4-BE49-F238E27FC236}">
                <a16:creationId xmlns:a16="http://schemas.microsoft.com/office/drawing/2014/main" id="{CAB9634C-228D-4E93-A6C1-717872E241AC}"/>
              </a:ext>
            </a:extLst>
          </p:cNvPr>
          <p:cNvSpPr txBox="1"/>
          <p:nvPr/>
        </p:nvSpPr>
        <p:spPr>
          <a:xfrm>
            <a:off x="250580" y="5967853"/>
            <a:ext cx="5580185" cy="584775"/>
          </a:xfrm>
          <a:prstGeom prst="rect">
            <a:avLst/>
          </a:prstGeom>
          <a:noFill/>
        </p:spPr>
        <p:txBody>
          <a:bodyPr wrap="square" rtlCol="0">
            <a:spAutoFit/>
          </a:bodyPr>
          <a:lstStyle/>
          <a:p>
            <a:r>
              <a:rPr lang="en-US" sz="3200" b="1" dirty="0"/>
              <a:t>John Witherspoon (1723-1794)</a:t>
            </a:r>
          </a:p>
        </p:txBody>
      </p:sp>
      <p:pic>
        <p:nvPicPr>
          <p:cNvPr id="4" name="Picture 3">
            <a:extLst>
              <a:ext uri="{FF2B5EF4-FFF2-40B4-BE49-F238E27FC236}">
                <a16:creationId xmlns:a16="http://schemas.microsoft.com/office/drawing/2014/main" id="{EB99ADE9-D065-47C4-8D8B-E1D2FD539F86}"/>
              </a:ext>
            </a:extLst>
          </p:cNvPr>
          <p:cNvPicPr>
            <a:picLocks noChangeAspect="1"/>
          </p:cNvPicPr>
          <p:nvPr/>
        </p:nvPicPr>
        <p:blipFill>
          <a:blip r:embed="rId3"/>
          <a:stretch>
            <a:fillRect/>
          </a:stretch>
        </p:blipFill>
        <p:spPr>
          <a:xfrm>
            <a:off x="6271846" y="0"/>
            <a:ext cx="4828032" cy="6858000"/>
          </a:xfrm>
          <a:prstGeom prst="rect">
            <a:avLst/>
          </a:prstGeom>
        </p:spPr>
      </p:pic>
    </p:spTree>
    <p:extLst>
      <p:ext uri="{BB962C8B-B14F-4D97-AF65-F5344CB8AC3E}">
        <p14:creationId xmlns:p14="http://schemas.microsoft.com/office/powerpoint/2010/main" val="239052836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2CFDF3-C24D-4639-996A-1C9D88F92A3F}"/>
              </a:ext>
            </a:extLst>
          </p:cNvPr>
          <p:cNvPicPr>
            <a:picLocks noChangeAspect="1"/>
          </p:cNvPicPr>
          <p:nvPr/>
        </p:nvPicPr>
        <p:blipFill>
          <a:blip r:embed="rId2"/>
          <a:stretch>
            <a:fillRect/>
          </a:stretch>
        </p:blipFill>
        <p:spPr>
          <a:xfrm>
            <a:off x="432707" y="0"/>
            <a:ext cx="5672030" cy="6858000"/>
          </a:xfrm>
          <a:prstGeom prst="rect">
            <a:avLst/>
          </a:prstGeom>
        </p:spPr>
      </p:pic>
      <p:sp>
        <p:nvSpPr>
          <p:cNvPr id="3" name="TextBox 2">
            <a:extLst>
              <a:ext uri="{FF2B5EF4-FFF2-40B4-BE49-F238E27FC236}">
                <a16:creationId xmlns:a16="http://schemas.microsoft.com/office/drawing/2014/main" id="{5850ABCF-9335-4885-B242-1E9768F1EE2D}"/>
              </a:ext>
            </a:extLst>
          </p:cNvPr>
          <p:cNvSpPr txBox="1"/>
          <p:nvPr/>
        </p:nvSpPr>
        <p:spPr>
          <a:xfrm>
            <a:off x="6270171" y="217715"/>
            <a:ext cx="5672030" cy="2554545"/>
          </a:xfrm>
          <a:prstGeom prst="rect">
            <a:avLst/>
          </a:prstGeom>
          <a:noFill/>
        </p:spPr>
        <p:txBody>
          <a:bodyPr wrap="square" rtlCol="0">
            <a:spAutoFit/>
          </a:bodyPr>
          <a:lstStyle/>
          <a:p>
            <a:r>
              <a:rPr lang="en-US" sz="4000" dirty="0">
                <a:solidFill>
                  <a:srgbClr val="002060"/>
                </a:solidFill>
              </a:rPr>
              <a:t>John Witherspoon:</a:t>
            </a:r>
          </a:p>
          <a:p>
            <a:endParaRPr lang="en-US" sz="4000" dirty="0">
              <a:solidFill>
                <a:srgbClr val="002060"/>
              </a:solidFill>
            </a:endParaRPr>
          </a:p>
          <a:p>
            <a:r>
              <a:rPr lang="en-US" sz="4000" dirty="0">
                <a:solidFill>
                  <a:srgbClr val="002060"/>
                </a:solidFill>
              </a:rPr>
              <a:t> Signer of the Declaration of Independence </a:t>
            </a:r>
          </a:p>
        </p:txBody>
      </p:sp>
      <p:pic>
        <p:nvPicPr>
          <p:cNvPr id="4" name="Picture 3">
            <a:extLst>
              <a:ext uri="{FF2B5EF4-FFF2-40B4-BE49-F238E27FC236}">
                <a16:creationId xmlns:a16="http://schemas.microsoft.com/office/drawing/2014/main" id="{D9523596-4F8C-40CF-B568-3D1AA81E7E32}"/>
              </a:ext>
            </a:extLst>
          </p:cNvPr>
          <p:cNvPicPr>
            <a:picLocks noChangeAspect="1"/>
          </p:cNvPicPr>
          <p:nvPr/>
        </p:nvPicPr>
        <p:blipFill>
          <a:blip r:embed="rId3"/>
          <a:stretch>
            <a:fillRect/>
          </a:stretch>
        </p:blipFill>
        <p:spPr>
          <a:xfrm>
            <a:off x="6248686" y="3048000"/>
            <a:ext cx="5715000" cy="3810000"/>
          </a:xfrm>
          <a:prstGeom prst="rect">
            <a:avLst/>
          </a:prstGeom>
        </p:spPr>
      </p:pic>
    </p:spTree>
    <p:extLst>
      <p:ext uri="{BB962C8B-B14F-4D97-AF65-F5344CB8AC3E}">
        <p14:creationId xmlns:p14="http://schemas.microsoft.com/office/powerpoint/2010/main" val="96952015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CB2D0-2E9A-40CA-BE0E-4C9F40C85718}"/>
              </a:ext>
            </a:extLst>
          </p:cNvPr>
          <p:cNvPicPr>
            <a:picLocks noChangeAspect="1"/>
          </p:cNvPicPr>
          <p:nvPr/>
        </p:nvPicPr>
        <p:blipFill>
          <a:blip r:embed="rId2"/>
          <a:stretch>
            <a:fillRect/>
          </a:stretch>
        </p:blipFill>
        <p:spPr>
          <a:xfrm>
            <a:off x="719817" y="0"/>
            <a:ext cx="4359729" cy="6858000"/>
          </a:xfrm>
          <a:prstGeom prst="rect">
            <a:avLst/>
          </a:prstGeom>
        </p:spPr>
      </p:pic>
      <p:pic>
        <p:nvPicPr>
          <p:cNvPr id="3" name="Picture 2">
            <a:extLst>
              <a:ext uri="{FF2B5EF4-FFF2-40B4-BE49-F238E27FC236}">
                <a16:creationId xmlns:a16="http://schemas.microsoft.com/office/drawing/2014/main" id="{0A3D8E7B-3390-4099-B2E3-28ADA9E14D76}"/>
              </a:ext>
            </a:extLst>
          </p:cNvPr>
          <p:cNvPicPr>
            <a:picLocks noChangeAspect="1"/>
          </p:cNvPicPr>
          <p:nvPr/>
        </p:nvPicPr>
        <p:blipFill>
          <a:blip r:embed="rId3"/>
          <a:stretch>
            <a:fillRect/>
          </a:stretch>
        </p:blipFill>
        <p:spPr>
          <a:xfrm>
            <a:off x="6306350" y="0"/>
            <a:ext cx="4149379" cy="6828692"/>
          </a:xfrm>
          <a:prstGeom prst="rect">
            <a:avLst/>
          </a:prstGeom>
        </p:spPr>
      </p:pic>
    </p:spTree>
    <p:extLst>
      <p:ext uri="{BB962C8B-B14F-4D97-AF65-F5344CB8AC3E}">
        <p14:creationId xmlns:p14="http://schemas.microsoft.com/office/powerpoint/2010/main" val="252686890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1967D-654E-43C1-A539-6D1A8867B1B5}"/>
              </a:ext>
            </a:extLst>
          </p:cNvPr>
          <p:cNvPicPr>
            <a:picLocks noChangeAspect="1"/>
          </p:cNvPicPr>
          <p:nvPr/>
        </p:nvPicPr>
        <p:blipFill rotWithShape="1">
          <a:blip r:embed="rId2"/>
          <a:srcRect t="14245" b="2422"/>
          <a:stretch/>
        </p:blipFill>
        <p:spPr>
          <a:xfrm>
            <a:off x="6096000" y="0"/>
            <a:ext cx="6096000" cy="3429000"/>
          </a:xfrm>
          <a:prstGeom prst="rect">
            <a:avLst/>
          </a:prstGeom>
        </p:spPr>
      </p:pic>
      <p:pic>
        <p:nvPicPr>
          <p:cNvPr id="3" name="Picture 2">
            <a:extLst>
              <a:ext uri="{FF2B5EF4-FFF2-40B4-BE49-F238E27FC236}">
                <a16:creationId xmlns:a16="http://schemas.microsoft.com/office/drawing/2014/main" id="{35A36A9B-FB94-4D0E-9409-918B0A0CEE40}"/>
              </a:ext>
            </a:extLst>
          </p:cNvPr>
          <p:cNvPicPr>
            <a:picLocks noChangeAspect="1"/>
          </p:cNvPicPr>
          <p:nvPr/>
        </p:nvPicPr>
        <p:blipFill rotWithShape="1">
          <a:blip r:embed="rId3"/>
          <a:srcRect t="19273" b="5726"/>
          <a:stretch/>
        </p:blipFill>
        <p:spPr>
          <a:xfrm>
            <a:off x="1" y="0"/>
            <a:ext cx="6095999" cy="3429000"/>
          </a:xfrm>
          <a:prstGeom prst="rect">
            <a:avLst/>
          </a:prstGeom>
        </p:spPr>
      </p:pic>
      <p:pic>
        <p:nvPicPr>
          <p:cNvPr id="4" name="Picture 3">
            <a:extLst>
              <a:ext uri="{FF2B5EF4-FFF2-40B4-BE49-F238E27FC236}">
                <a16:creationId xmlns:a16="http://schemas.microsoft.com/office/drawing/2014/main" id="{0ADB2CC4-5901-41E1-AC78-CD0FB26C1F97}"/>
              </a:ext>
            </a:extLst>
          </p:cNvPr>
          <p:cNvPicPr>
            <a:picLocks noChangeAspect="1"/>
          </p:cNvPicPr>
          <p:nvPr/>
        </p:nvPicPr>
        <p:blipFill rotWithShape="1">
          <a:blip r:embed="rId4"/>
          <a:srcRect t="11174" b="14487"/>
          <a:stretch/>
        </p:blipFill>
        <p:spPr>
          <a:xfrm>
            <a:off x="6096002" y="3429000"/>
            <a:ext cx="6095998" cy="3429000"/>
          </a:xfrm>
          <a:prstGeom prst="rect">
            <a:avLst/>
          </a:prstGeom>
        </p:spPr>
      </p:pic>
      <p:pic>
        <p:nvPicPr>
          <p:cNvPr id="5" name="Picture 4">
            <a:extLst>
              <a:ext uri="{FF2B5EF4-FFF2-40B4-BE49-F238E27FC236}">
                <a16:creationId xmlns:a16="http://schemas.microsoft.com/office/drawing/2014/main" id="{2EB2EBE3-C418-47D7-B4ED-974B553BA923}"/>
              </a:ext>
            </a:extLst>
          </p:cNvPr>
          <p:cNvPicPr>
            <a:picLocks noChangeAspect="1"/>
          </p:cNvPicPr>
          <p:nvPr/>
        </p:nvPicPr>
        <p:blipFill rotWithShape="1">
          <a:blip r:embed="rId5"/>
          <a:srcRect b="15263"/>
          <a:stretch/>
        </p:blipFill>
        <p:spPr>
          <a:xfrm>
            <a:off x="-1" y="3429000"/>
            <a:ext cx="6095998" cy="3429000"/>
          </a:xfrm>
          <a:prstGeom prst="rect">
            <a:avLst/>
          </a:prstGeom>
        </p:spPr>
      </p:pic>
    </p:spTree>
    <p:extLst>
      <p:ext uri="{BB962C8B-B14F-4D97-AF65-F5344CB8AC3E}">
        <p14:creationId xmlns:p14="http://schemas.microsoft.com/office/powerpoint/2010/main" val="264667524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8D7E0-5242-442D-A767-A09F83789555}"/>
              </a:ext>
            </a:extLst>
          </p:cNvPr>
          <p:cNvPicPr>
            <a:picLocks noChangeAspect="1"/>
          </p:cNvPicPr>
          <p:nvPr/>
        </p:nvPicPr>
        <p:blipFill>
          <a:blip r:embed="rId2"/>
          <a:stretch>
            <a:fillRect/>
          </a:stretch>
        </p:blipFill>
        <p:spPr>
          <a:xfrm>
            <a:off x="443523" y="0"/>
            <a:ext cx="5652477" cy="6166338"/>
          </a:xfrm>
          <a:prstGeom prst="rect">
            <a:avLst/>
          </a:prstGeom>
        </p:spPr>
      </p:pic>
      <p:sp>
        <p:nvSpPr>
          <p:cNvPr id="3" name="TextBox 2">
            <a:extLst>
              <a:ext uri="{FF2B5EF4-FFF2-40B4-BE49-F238E27FC236}">
                <a16:creationId xmlns:a16="http://schemas.microsoft.com/office/drawing/2014/main" id="{FFE007D6-69B5-440C-B9C2-65A921B5FCF6}"/>
              </a:ext>
            </a:extLst>
          </p:cNvPr>
          <p:cNvSpPr txBox="1"/>
          <p:nvPr/>
        </p:nvSpPr>
        <p:spPr>
          <a:xfrm>
            <a:off x="679938" y="6260123"/>
            <a:ext cx="5228493" cy="523220"/>
          </a:xfrm>
          <a:prstGeom prst="rect">
            <a:avLst/>
          </a:prstGeom>
          <a:noFill/>
        </p:spPr>
        <p:txBody>
          <a:bodyPr wrap="square" rtlCol="0">
            <a:spAutoFit/>
          </a:bodyPr>
          <a:lstStyle/>
          <a:p>
            <a:pPr algn="ctr"/>
            <a:r>
              <a:rPr lang="en-US" sz="2800" b="1" dirty="0">
                <a:solidFill>
                  <a:srgbClr val="002060"/>
                </a:solidFill>
                <a:effectLst>
                  <a:outerShdw blurRad="38100" dist="38100" dir="2700000" algn="tl">
                    <a:srgbClr val="000000">
                      <a:alpha val="43137"/>
                    </a:srgbClr>
                  </a:outerShdw>
                </a:effectLst>
              </a:rPr>
              <a:t>Thomas Nelson (1738-1789)</a:t>
            </a:r>
          </a:p>
        </p:txBody>
      </p:sp>
      <p:pic>
        <p:nvPicPr>
          <p:cNvPr id="4" name="Picture 3">
            <a:extLst>
              <a:ext uri="{FF2B5EF4-FFF2-40B4-BE49-F238E27FC236}">
                <a16:creationId xmlns:a16="http://schemas.microsoft.com/office/drawing/2014/main" id="{CCFF6599-C93F-4CF3-BD41-6C1B3136A952}"/>
              </a:ext>
            </a:extLst>
          </p:cNvPr>
          <p:cNvPicPr>
            <a:picLocks noChangeAspect="1"/>
          </p:cNvPicPr>
          <p:nvPr/>
        </p:nvPicPr>
        <p:blipFill>
          <a:blip r:embed="rId3"/>
          <a:stretch>
            <a:fillRect/>
          </a:stretch>
        </p:blipFill>
        <p:spPr>
          <a:xfrm>
            <a:off x="6677024" y="0"/>
            <a:ext cx="4763663" cy="6002215"/>
          </a:xfrm>
          <a:prstGeom prst="rect">
            <a:avLst/>
          </a:prstGeom>
        </p:spPr>
      </p:pic>
      <p:sp>
        <p:nvSpPr>
          <p:cNvPr id="5" name="TextBox 4">
            <a:extLst>
              <a:ext uri="{FF2B5EF4-FFF2-40B4-BE49-F238E27FC236}">
                <a16:creationId xmlns:a16="http://schemas.microsoft.com/office/drawing/2014/main" id="{E7D25FF5-1A76-428B-891F-3EF1917ADC62}"/>
              </a:ext>
            </a:extLst>
          </p:cNvPr>
          <p:cNvSpPr txBox="1"/>
          <p:nvPr/>
        </p:nvSpPr>
        <p:spPr>
          <a:xfrm>
            <a:off x="6096001" y="6166338"/>
            <a:ext cx="6096000" cy="523220"/>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rPr>
              <a:t>General Charles Cornwallis (1738-1805)</a:t>
            </a:r>
          </a:p>
        </p:txBody>
      </p:sp>
    </p:spTree>
    <p:extLst>
      <p:ext uri="{BB962C8B-B14F-4D97-AF65-F5344CB8AC3E}">
        <p14:creationId xmlns:p14="http://schemas.microsoft.com/office/powerpoint/2010/main" val="141297984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3B8BF-6D4F-437E-8E83-5968F1D69E49}"/>
              </a:ext>
            </a:extLst>
          </p:cNvPr>
          <p:cNvPicPr>
            <a:picLocks noChangeAspect="1"/>
          </p:cNvPicPr>
          <p:nvPr/>
        </p:nvPicPr>
        <p:blipFill>
          <a:blip r:embed="rId2"/>
          <a:stretch>
            <a:fillRect/>
          </a:stretch>
        </p:blipFill>
        <p:spPr>
          <a:xfrm>
            <a:off x="1480457" y="0"/>
            <a:ext cx="9187543" cy="6890657"/>
          </a:xfrm>
          <a:prstGeom prst="rect">
            <a:avLst/>
          </a:prstGeom>
        </p:spPr>
      </p:pic>
    </p:spTree>
    <p:extLst>
      <p:ext uri="{BB962C8B-B14F-4D97-AF65-F5344CB8AC3E}">
        <p14:creationId xmlns:p14="http://schemas.microsoft.com/office/powerpoint/2010/main" val="304873408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ED47B-067E-4AAE-81C9-13A458571E6E}"/>
              </a:ext>
            </a:extLst>
          </p:cNvPr>
          <p:cNvPicPr>
            <a:picLocks noChangeAspect="1"/>
          </p:cNvPicPr>
          <p:nvPr/>
        </p:nvPicPr>
        <p:blipFill rotWithShape="1">
          <a:blip r:embed="rId2"/>
          <a:srcRect t="14017"/>
          <a:stretch/>
        </p:blipFill>
        <p:spPr>
          <a:xfrm>
            <a:off x="0" y="0"/>
            <a:ext cx="12192000" cy="6858000"/>
          </a:xfrm>
          <a:prstGeom prst="rect">
            <a:avLst/>
          </a:prstGeom>
        </p:spPr>
      </p:pic>
    </p:spTree>
    <p:extLst>
      <p:ext uri="{BB962C8B-B14F-4D97-AF65-F5344CB8AC3E}">
        <p14:creationId xmlns:p14="http://schemas.microsoft.com/office/powerpoint/2010/main" val="125691992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553C15-880C-4599-B2A2-45C1C0FAD4BE}"/>
              </a:ext>
            </a:extLst>
          </p:cNvPr>
          <p:cNvPicPr>
            <a:picLocks noChangeAspect="1"/>
          </p:cNvPicPr>
          <p:nvPr/>
        </p:nvPicPr>
        <p:blipFill>
          <a:blip r:embed="rId2"/>
          <a:stretch>
            <a:fillRect/>
          </a:stretch>
        </p:blipFill>
        <p:spPr>
          <a:xfrm>
            <a:off x="637442" y="0"/>
            <a:ext cx="4480560" cy="6858000"/>
          </a:xfrm>
          <a:prstGeom prst="rect">
            <a:avLst/>
          </a:prstGeom>
        </p:spPr>
      </p:pic>
      <p:pic>
        <p:nvPicPr>
          <p:cNvPr id="3" name="Picture 2">
            <a:extLst>
              <a:ext uri="{FF2B5EF4-FFF2-40B4-BE49-F238E27FC236}">
                <a16:creationId xmlns:a16="http://schemas.microsoft.com/office/drawing/2014/main" id="{1A0F1420-8197-4798-AF6A-8072A7641FC0}"/>
              </a:ext>
            </a:extLst>
          </p:cNvPr>
          <p:cNvPicPr>
            <a:picLocks noChangeAspect="1"/>
          </p:cNvPicPr>
          <p:nvPr/>
        </p:nvPicPr>
        <p:blipFill>
          <a:blip r:embed="rId3"/>
          <a:stretch>
            <a:fillRect/>
          </a:stretch>
        </p:blipFill>
        <p:spPr>
          <a:xfrm>
            <a:off x="5639427" y="648118"/>
            <a:ext cx="6033477" cy="4525108"/>
          </a:xfrm>
          <a:prstGeom prst="rect">
            <a:avLst/>
          </a:prstGeom>
        </p:spPr>
      </p:pic>
      <p:sp>
        <p:nvSpPr>
          <p:cNvPr id="4" name="TextBox 3">
            <a:extLst>
              <a:ext uri="{FF2B5EF4-FFF2-40B4-BE49-F238E27FC236}">
                <a16:creationId xmlns:a16="http://schemas.microsoft.com/office/drawing/2014/main" id="{26664678-E5F0-4162-B2FD-128BDD0E71B5}"/>
              </a:ext>
            </a:extLst>
          </p:cNvPr>
          <p:cNvSpPr txBox="1"/>
          <p:nvPr/>
        </p:nvSpPr>
        <p:spPr>
          <a:xfrm>
            <a:off x="5797932" y="5616733"/>
            <a:ext cx="5716466" cy="584775"/>
          </a:xfrm>
          <a:prstGeom prst="rect">
            <a:avLst/>
          </a:prstGeom>
          <a:noFill/>
        </p:spPr>
        <p:txBody>
          <a:bodyPr wrap="square" rtlCol="0">
            <a:spAutoFit/>
          </a:bodyPr>
          <a:lstStyle/>
          <a:p>
            <a:pPr algn="ctr"/>
            <a:r>
              <a:rPr lang="en-US" sz="3200" b="1" dirty="0">
                <a:solidFill>
                  <a:srgbClr val="FFC000"/>
                </a:solidFill>
                <a:effectLst>
                  <a:outerShdw blurRad="38100" dist="38100" dir="2700000" algn="tl">
                    <a:srgbClr val="000000">
                      <a:alpha val="43137"/>
                    </a:srgbClr>
                  </a:outerShdw>
                </a:effectLst>
              </a:rPr>
              <a:t>Marquis de Lafayette</a:t>
            </a:r>
          </a:p>
        </p:txBody>
      </p:sp>
    </p:spTree>
    <p:extLst>
      <p:ext uri="{BB962C8B-B14F-4D97-AF65-F5344CB8AC3E}">
        <p14:creationId xmlns:p14="http://schemas.microsoft.com/office/powerpoint/2010/main" val="42634414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68B87B-1607-4A8B-BB2A-DA00CD276DAC}"/>
              </a:ext>
            </a:extLst>
          </p:cNvPr>
          <p:cNvPicPr>
            <a:picLocks noChangeAspect="1"/>
          </p:cNvPicPr>
          <p:nvPr/>
        </p:nvPicPr>
        <p:blipFill>
          <a:blip r:embed="rId2"/>
          <a:stretch>
            <a:fillRect/>
          </a:stretch>
        </p:blipFill>
        <p:spPr>
          <a:xfrm>
            <a:off x="926123" y="0"/>
            <a:ext cx="3877832" cy="5755594"/>
          </a:xfrm>
          <a:prstGeom prst="rect">
            <a:avLst/>
          </a:prstGeom>
        </p:spPr>
      </p:pic>
      <p:pic>
        <p:nvPicPr>
          <p:cNvPr id="3" name="Picture 2">
            <a:extLst>
              <a:ext uri="{FF2B5EF4-FFF2-40B4-BE49-F238E27FC236}">
                <a16:creationId xmlns:a16="http://schemas.microsoft.com/office/drawing/2014/main" id="{B9A991D3-7FE7-4201-86E4-A093E4B48874}"/>
              </a:ext>
            </a:extLst>
          </p:cNvPr>
          <p:cNvPicPr>
            <a:picLocks noChangeAspect="1"/>
          </p:cNvPicPr>
          <p:nvPr/>
        </p:nvPicPr>
        <p:blipFill>
          <a:blip r:embed="rId3"/>
          <a:stretch>
            <a:fillRect/>
          </a:stretch>
        </p:blipFill>
        <p:spPr>
          <a:xfrm>
            <a:off x="6693877" y="0"/>
            <a:ext cx="4572000" cy="6858000"/>
          </a:xfrm>
          <a:prstGeom prst="rect">
            <a:avLst/>
          </a:prstGeom>
        </p:spPr>
      </p:pic>
      <p:sp>
        <p:nvSpPr>
          <p:cNvPr id="4" name="TextBox 3">
            <a:extLst>
              <a:ext uri="{FF2B5EF4-FFF2-40B4-BE49-F238E27FC236}">
                <a16:creationId xmlns:a16="http://schemas.microsoft.com/office/drawing/2014/main" id="{4FAFBCF2-B90E-4234-9CBB-C038C2DB5C6E}"/>
              </a:ext>
            </a:extLst>
          </p:cNvPr>
          <p:cNvSpPr txBox="1"/>
          <p:nvPr/>
        </p:nvSpPr>
        <p:spPr>
          <a:xfrm>
            <a:off x="515815" y="5814646"/>
            <a:ext cx="4982309"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Samuel Morse: Scholar, Artist, and Inventor of the Telegraph</a:t>
            </a:r>
          </a:p>
        </p:txBody>
      </p:sp>
    </p:spTree>
    <p:extLst>
      <p:ext uri="{BB962C8B-B14F-4D97-AF65-F5344CB8AC3E}">
        <p14:creationId xmlns:p14="http://schemas.microsoft.com/office/powerpoint/2010/main" val="408349811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244EB-B113-4D8B-ADAF-0EA2F6AD83C1}"/>
              </a:ext>
            </a:extLst>
          </p:cNvPr>
          <p:cNvPicPr>
            <a:picLocks noChangeAspect="1"/>
          </p:cNvPicPr>
          <p:nvPr/>
        </p:nvPicPr>
        <p:blipFill>
          <a:blip r:embed="rId2"/>
          <a:stretch>
            <a:fillRect/>
          </a:stretch>
        </p:blipFill>
        <p:spPr>
          <a:xfrm>
            <a:off x="6204857" y="0"/>
            <a:ext cx="5253228" cy="6858000"/>
          </a:xfrm>
          <a:prstGeom prst="rect">
            <a:avLst/>
          </a:prstGeom>
        </p:spPr>
      </p:pic>
      <p:pic>
        <p:nvPicPr>
          <p:cNvPr id="4" name="Picture 3">
            <a:extLst>
              <a:ext uri="{FF2B5EF4-FFF2-40B4-BE49-F238E27FC236}">
                <a16:creationId xmlns:a16="http://schemas.microsoft.com/office/drawing/2014/main" id="{4FD8F54F-05F1-4853-A573-42B02E693F35}"/>
              </a:ext>
            </a:extLst>
          </p:cNvPr>
          <p:cNvPicPr>
            <a:picLocks noChangeAspect="1"/>
          </p:cNvPicPr>
          <p:nvPr/>
        </p:nvPicPr>
        <p:blipFill>
          <a:blip r:embed="rId3"/>
          <a:stretch>
            <a:fillRect/>
          </a:stretch>
        </p:blipFill>
        <p:spPr>
          <a:xfrm>
            <a:off x="733915" y="0"/>
            <a:ext cx="4538782" cy="6858000"/>
          </a:xfrm>
          <a:prstGeom prst="rect">
            <a:avLst/>
          </a:prstGeom>
        </p:spPr>
      </p:pic>
    </p:spTree>
    <p:extLst>
      <p:ext uri="{BB962C8B-B14F-4D97-AF65-F5344CB8AC3E}">
        <p14:creationId xmlns:p14="http://schemas.microsoft.com/office/powerpoint/2010/main" val="381631007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E2F68-9B01-4D89-9106-F49AC9A57084}"/>
              </a:ext>
            </a:extLst>
          </p:cNvPr>
          <p:cNvPicPr>
            <a:picLocks noChangeAspect="1"/>
          </p:cNvPicPr>
          <p:nvPr/>
        </p:nvPicPr>
        <p:blipFill rotWithShape="1">
          <a:blip r:embed="rId2"/>
          <a:srcRect l="1923" t="6130" r="1538" b="11730"/>
          <a:stretch/>
        </p:blipFill>
        <p:spPr>
          <a:xfrm>
            <a:off x="0" y="997559"/>
            <a:ext cx="12192000" cy="4881657"/>
          </a:xfrm>
          <a:prstGeom prst="rect">
            <a:avLst/>
          </a:prstGeom>
        </p:spPr>
      </p:pic>
      <p:pic>
        <p:nvPicPr>
          <p:cNvPr id="4" name="Picture 3">
            <a:extLst>
              <a:ext uri="{FF2B5EF4-FFF2-40B4-BE49-F238E27FC236}">
                <a16:creationId xmlns:a16="http://schemas.microsoft.com/office/drawing/2014/main" id="{E9584E83-474A-40D5-AD8D-8680274A29E9}"/>
              </a:ext>
            </a:extLst>
          </p:cNvPr>
          <p:cNvPicPr>
            <a:picLocks noChangeAspect="1"/>
          </p:cNvPicPr>
          <p:nvPr/>
        </p:nvPicPr>
        <p:blipFill rotWithShape="1">
          <a:blip r:embed="rId3"/>
          <a:srcRect l="42437" r="29149"/>
          <a:stretch/>
        </p:blipFill>
        <p:spPr>
          <a:xfrm>
            <a:off x="0" y="997559"/>
            <a:ext cx="4243754" cy="4881657"/>
          </a:xfrm>
          <a:prstGeom prst="rect">
            <a:avLst/>
          </a:prstGeom>
        </p:spPr>
      </p:pic>
    </p:spTree>
    <p:extLst>
      <p:ext uri="{BB962C8B-B14F-4D97-AF65-F5344CB8AC3E}">
        <p14:creationId xmlns:p14="http://schemas.microsoft.com/office/powerpoint/2010/main" val="130507667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CE04EA-EA18-4BA0-933A-1830FD6070F0}"/>
              </a:ext>
            </a:extLst>
          </p:cNvPr>
          <p:cNvPicPr>
            <a:picLocks noChangeAspect="1"/>
          </p:cNvPicPr>
          <p:nvPr/>
        </p:nvPicPr>
        <p:blipFill>
          <a:blip r:embed="rId2"/>
          <a:stretch>
            <a:fillRect/>
          </a:stretch>
        </p:blipFill>
        <p:spPr>
          <a:xfrm>
            <a:off x="1009922" y="1"/>
            <a:ext cx="10172153" cy="6858000"/>
          </a:xfrm>
          <a:prstGeom prst="rect">
            <a:avLst/>
          </a:prstGeom>
        </p:spPr>
      </p:pic>
    </p:spTree>
    <p:extLst>
      <p:ext uri="{BB962C8B-B14F-4D97-AF65-F5344CB8AC3E}">
        <p14:creationId xmlns:p14="http://schemas.microsoft.com/office/powerpoint/2010/main" val="375824477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E0A6B-0040-4011-92A5-63FE2595344A}"/>
              </a:ext>
            </a:extLst>
          </p:cNvPr>
          <p:cNvPicPr>
            <a:picLocks noChangeAspect="1"/>
          </p:cNvPicPr>
          <p:nvPr/>
        </p:nvPicPr>
        <p:blipFill rotWithShape="1">
          <a:blip r:embed="rId2"/>
          <a:srcRect l="14709" r="15347" b="10875"/>
          <a:stretch/>
        </p:blipFill>
        <p:spPr>
          <a:xfrm>
            <a:off x="0" y="818600"/>
            <a:ext cx="5462953" cy="5220800"/>
          </a:xfrm>
          <a:prstGeom prst="rect">
            <a:avLst/>
          </a:prstGeom>
        </p:spPr>
      </p:pic>
      <p:pic>
        <p:nvPicPr>
          <p:cNvPr id="4" name="Picture 3">
            <a:extLst>
              <a:ext uri="{FF2B5EF4-FFF2-40B4-BE49-F238E27FC236}">
                <a16:creationId xmlns:a16="http://schemas.microsoft.com/office/drawing/2014/main" id="{D939C596-1732-461B-B64C-7B6F80AB6835}"/>
              </a:ext>
            </a:extLst>
          </p:cNvPr>
          <p:cNvPicPr>
            <a:picLocks noChangeAspect="1"/>
          </p:cNvPicPr>
          <p:nvPr/>
        </p:nvPicPr>
        <p:blipFill rotWithShape="1">
          <a:blip r:embed="rId3"/>
          <a:srcRect l="19433"/>
          <a:stretch/>
        </p:blipFill>
        <p:spPr>
          <a:xfrm>
            <a:off x="6223933" y="818600"/>
            <a:ext cx="5754120" cy="5220800"/>
          </a:xfrm>
          <a:prstGeom prst="rect">
            <a:avLst/>
          </a:prstGeom>
        </p:spPr>
      </p:pic>
    </p:spTree>
    <p:extLst>
      <p:ext uri="{BB962C8B-B14F-4D97-AF65-F5344CB8AC3E}">
        <p14:creationId xmlns:p14="http://schemas.microsoft.com/office/powerpoint/2010/main" val="101203818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A28579-87EA-419A-B657-265EC4DAEE45}"/>
              </a:ext>
            </a:extLst>
          </p:cNvPr>
          <p:cNvPicPr>
            <a:picLocks noChangeAspect="1"/>
          </p:cNvPicPr>
          <p:nvPr/>
        </p:nvPicPr>
        <p:blipFill rotWithShape="1">
          <a:blip r:embed="rId2"/>
          <a:srcRect b="27652"/>
          <a:stretch/>
        </p:blipFill>
        <p:spPr>
          <a:xfrm>
            <a:off x="1" y="-1"/>
            <a:ext cx="12192000" cy="6858001"/>
          </a:xfrm>
          <a:prstGeom prst="rect">
            <a:avLst/>
          </a:prstGeom>
        </p:spPr>
      </p:pic>
    </p:spTree>
    <p:extLst>
      <p:ext uri="{BB962C8B-B14F-4D97-AF65-F5344CB8AC3E}">
        <p14:creationId xmlns:p14="http://schemas.microsoft.com/office/powerpoint/2010/main" val="8734291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74302A-9C4A-4B8B-B24E-F283D260882E}"/>
              </a:ext>
            </a:extLst>
          </p:cNvPr>
          <p:cNvPicPr>
            <a:picLocks noChangeAspect="1"/>
          </p:cNvPicPr>
          <p:nvPr/>
        </p:nvPicPr>
        <p:blipFill rotWithShape="1">
          <a:blip r:embed="rId2"/>
          <a:srcRect l="5510" r="5928"/>
          <a:stretch/>
        </p:blipFill>
        <p:spPr>
          <a:xfrm>
            <a:off x="0" y="-25400"/>
            <a:ext cx="12192000" cy="6883400"/>
          </a:xfrm>
          <a:prstGeom prst="rect">
            <a:avLst/>
          </a:prstGeom>
        </p:spPr>
      </p:pic>
    </p:spTree>
    <p:extLst>
      <p:ext uri="{BB962C8B-B14F-4D97-AF65-F5344CB8AC3E}">
        <p14:creationId xmlns:p14="http://schemas.microsoft.com/office/powerpoint/2010/main" val="332285833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250E13-E5A3-40BA-A3A5-CA6DE8DF2E0A}"/>
              </a:ext>
            </a:extLst>
          </p:cNvPr>
          <p:cNvSpPr/>
          <p:nvPr/>
        </p:nvSpPr>
        <p:spPr>
          <a:xfrm>
            <a:off x="283029" y="892628"/>
            <a:ext cx="6096000" cy="5632311"/>
          </a:xfrm>
          <a:prstGeom prst="rect">
            <a:avLst/>
          </a:prstGeom>
        </p:spPr>
        <p:txBody>
          <a:bodyPr wrap="square">
            <a:spAutoFit/>
          </a:bodyPr>
          <a:lstStyle/>
          <a:p>
            <a:r>
              <a:rPr lang="en-US" sz="2000" dirty="0"/>
              <a:t> Fearful is the issue to which the world is to be brought. The powers of earth, uniting to war against the commandments of God, will decree that "all, both small and great, rich and poor, free and bond" (Revelation 13:16), shall conform to the customs of the church by the observance of the false sabbath. All who refuse compliance will be visited with civil penalties, and it will finally be declared that they are deserving of death. On the other hand, the law of God enjoining the Creator's rest day demands obedience and threatens wrath against all who transgress its precepts.</a:t>
            </a:r>
          </a:p>
          <a:p>
            <a:endParaRPr lang="en-US" sz="2000" dirty="0"/>
          </a:p>
          <a:p>
            <a:r>
              <a:rPr lang="en-US" sz="2000" dirty="0"/>
              <a:t>With the issue thus clearly brought before him, whoever shall trample upon God's law to obey a human enactment receives the mark of the beast; he accepts the sign of allegiance to the power which he chooses to obey instead of God.—Ellen White, Great Controversy, p. 604</a:t>
            </a:r>
          </a:p>
        </p:txBody>
      </p:sp>
      <p:pic>
        <p:nvPicPr>
          <p:cNvPr id="4" name="Picture 3">
            <a:extLst>
              <a:ext uri="{FF2B5EF4-FFF2-40B4-BE49-F238E27FC236}">
                <a16:creationId xmlns:a16="http://schemas.microsoft.com/office/drawing/2014/main" id="{BDF47255-C9DB-4286-8BD6-DF5BAE10E710}"/>
              </a:ext>
            </a:extLst>
          </p:cNvPr>
          <p:cNvPicPr>
            <a:picLocks noChangeAspect="1"/>
          </p:cNvPicPr>
          <p:nvPr/>
        </p:nvPicPr>
        <p:blipFill>
          <a:blip r:embed="rId2"/>
          <a:stretch>
            <a:fillRect/>
          </a:stretch>
        </p:blipFill>
        <p:spPr>
          <a:xfrm>
            <a:off x="6879770" y="-1"/>
            <a:ext cx="4389121" cy="6858001"/>
          </a:xfrm>
          <a:prstGeom prst="rect">
            <a:avLst/>
          </a:prstGeom>
        </p:spPr>
      </p:pic>
    </p:spTree>
    <p:extLst>
      <p:ext uri="{BB962C8B-B14F-4D97-AF65-F5344CB8AC3E}">
        <p14:creationId xmlns:p14="http://schemas.microsoft.com/office/powerpoint/2010/main" val="427454078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C2E7C-96D8-418D-A339-A942A1C64720}"/>
              </a:ext>
            </a:extLst>
          </p:cNvPr>
          <p:cNvPicPr>
            <a:picLocks noChangeAspect="1"/>
          </p:cNvPicPr>
          <p:nvPr/>
        </p:nvPicPr>
        <p:blipFill>
          <a:blip r:embed="rId2"/>
          <a:stretch>
            <a:fillRect/>
          </a:stretch>
        </p:blipFill>
        <p:spPr>
          <a:xfrm>
            <a:off x="-63881" y="0"/>
            <a:ext cx="12319760" cy="6858000"/>
          </a:xfrm>
          <a:prstGeom prst="rect">
            <a:avLst/>
          </a:prstGeom>
        </p:spPr>
      </p:pic>
    </p:spTree>
    <p:extLst>
      <p:ext uri="{BB962C8B-B14F-4D97-AF65-F5344CB8AC3E}">
        <p14:creationId xmlns:p14="http://schemas.microsoft.com/office/powerpoint/2010/main" val="200974456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2F5A4-2CD0-4180-8E99-81682E1F09AF}"/>
              </a:ext>
            </a:extLst>
          </p:cNvPr>
          <p:cNvSpPr/>
          <p:nvPr/>
        </p:nvSpPr>
        <p:spPr>
          <a:xfrm>
            <a:off x="6596742" y="612844"/>
            <a:ext cx="5355771" cy="5632311"/>
          </a:xfrm>
          <a:prstGeom prst="rect">
            <a:avLst/>
          </a:prstGeom>
        </p:spPr>
        <p:txBody>
          <a:bodyPr wrap="square">
            <a:spAutoFit/>
          </a:bodyPr>
          <a:lstStyle/>
          <a:p>
            <a:r>
              <a:rPr lang="en-US" sz="2400" dirty="0"/>
              <a:t>With the issue thus clearly brought before him, whoever shall trample upon God's law to obey a human enactment receives the mark of the beast; he accepts the sign of allegiance to the power which he chooses to obey instead of God. The warning from heaven is: "If any man worship the beast</a:t>
            </a:r>
          </a:p>
          <a:p>
            <a:r>
              <a:rPr lang="en-US" sz="2400" dirty="0"/>
              <a:t>and his image, and receive his mark in his forehead, or in his hand, the same shall drink of the wine of the wrath of God, which is poured out without mixture into the cup of His indignation." Revelation 14:9, 10. –Ellen White, Great Controversy, p. 604-605</a:t>
            </a:r>
          </a:p>
        </p:txBody>
      </p:sp>
      <p:pic>
        <p:nvPicPr>
          <p:cNvPr id="3" name="Picture 2">
            <a:extLst>
              <a:ext uri="{FF2B5EF4-FFF2-40B4-BE49-F238E27FC236}">
                <a16:creationId xmlns:a16="http://schemas.microsoft.com/office/drawing/2014/main" id="{90B164D7-ACCC-4437-A11C-CC913FA12F0C}"/>
              </a:ext>
            </a:extLst>
          </p:cNvPr>
          <p:cNvPicPr>
            <a:picLocks noChangeAspect="1"/>
          </p:cNvPicPr>
          <p:nvPr/>
        </p:nvPicPr>
        <p:blipFill rotWithShape="1">
          <a:blip r:embed="rId2"/>
          <a:srcRect r="41411"/>
          <a:stretch/>
        </p:blipFill>
        <p:spPr>
          <a:xfrm>
            <a:off x="991282" y="1238249"/>
            <a:ext cx="4603977" cy="4381500"/>
          </a:xfrm>
          <a:prstGeom prst="rect">
            <a:avLst/>
          </a:prstGeom>
        </p:spPr>
      </p:pic>
    </p:spTree>
    <p:extLst>
      <p:ext uri="{BB962C8B-B14F-4D97-AF65-F5344CB8AC3E}">
        <p14:creationId xmlns:p14="http://schemas.microsoft.com/office/powerpoint/2010/main" val="313146107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1E06EA-F858-4F93-8BB4-D64F6B406E23}"/>
              </a:ext>
            </a:extLst>
          </p:cNvPr>
          <p:cNvPicPr>
            <a:picLocks noChangeAspect="1"/>
          </p:cNvPicPr>
          <p:nvPr/>
        </p:nvPicPr>
        <p:blipFill rotWithShape="1">
          <a:blip r:embed="rId2"/>
          <a:srcRect l="24155" r="16699"/>
          <a:stretch/>
        </p:blipFill>
        <p:spPr>
          <a:xfrm>
            <a:off x="613808" y="902676"/>
            <a:ext cx="3165231" cy="3857625"/>
          </a:xfrm>
          <a:prstGeom prst="rect">
            <a:avLst/>
          </a:prstGeom>
        </p:spPr>
      </p:pic>
      <p:pic>
        <p:nvPicPr>
          <p:cNvPr id="3" name="Picture 2">
            <a:extLst>
              <a:ext uri="{FF2B5EF4-FFF2-40B4-BE49-F238E27FC236}">
                <a16:creationId xmlns:a16="http://schemas.microsoft.com/office/drawing/2014/main" id="{0311775E-0CEE-4979-BFD4-294CEB293569}"/>
              </a:ext>
            </a:extLst>
          </p:cNvPr>
          <p:cNvPicPr>
            <a:picLocks noChangeAspect="1"/>
          </p:cNvPicPr>
          <p:nvPr/>
        </p:nvPicPr>
        <p:blipFill rotWithShape="1">
          <a:blip r:embed="rId3"/>
          <a:srcRect l="26608" r="27015"/>
          <a:stretch/>
        </p:blipFill>
        <p:spPr>
          <a:xfrm>
            <a:off x="7713786" y="902677"/>
            <a:ext cx="3165230" cy="3857624"/>
          </a:xfrm>
          <a:prstGeom prst="rect">
            <a:avLst/>
          </a:prstGeom>
        </p:spPr>
      </p:pic>
      <p:sp>
        <p:nvSpPr>
          <p:cNvPr id="4" name="TextBox 3">
            <a:extLst>
              <a:ext uri="{FF2B5EF4-FFF2-40B4-BE49-F238E27FC236}">
                <a16:creationId xmlns:a16="http://schemas.microsoft.com/office/drawing/2014/main" id="{35E2B16B-3428-4255-94F5-E645310C7B27}"/>
              </a:ext>
            </a:extLst>
          </p:cNvPr>
          <p:cNvSpPr txBox="1"/>
          <p:nvPr/>
        </p:nvSpPr>
        <p:spPr>
          <a:xfrm>
            <a:off x="62823" y="133456"/>
            <a:ext cx="4267200" cy="707886"/>
          </a:xfrm>
          <a:prstGeom prst="rect">
            <a:avLst/>
          </a:prstGeom>
          <a:noFill/>
        </p:spPr>
        <p:txBody>
          <a:bodyPr wrap="square" rtlCol="0">
            <a:spAutoFit/>
          </a:bodyPr>
          <a:lstStyle/>
          <a:p>
            <a:pPr algn="ctr"/>
            <a:r>
              <a:rPr lang="en-US" sz="4000" dirty="0">
                <a:solidFill>
                  <a:schemeClr val="bg1"/>
                </a:solidFill>
              </a:rPr>
              <a:t>Christ</a:t>
            </a:r>
          </a:p>
        </p:txBody>
      </p:sp>
      <p:sp>
        <p:nvSpPr>
          <p:cNvPr id="5" name="TextBox 4">
            <a:extLst>
              <a:ext uri="{FF2B5EF4-FFF2-40B4-BE49-F238E27FC236}">
                <a16:creationId xmlns:a16="http://schemas.microsoft.com/office/drawing/2014/main" id="{EB094CF6-023F-48F8-8085-A5A7E64E8359}"/>
              </a:ext>
            </a:extLst>
          </p:cNvPr>
          <p:cNvSpPr txBox="1"/>
          <p:nvPr/>
        </p:nvSpPr>
        <p:spPr>
          <a:xfrm>
            <a:off x="7162801" y="133456"/>
            <a:ext cx="4267200" cy="707886"/>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Satan</a:t>
            </a:r>
          </a:p>
        </p:txBody>
      </p:sp>
      <p:sp>
        <p:nvSpPr>
          <p:cNvPr id="6" name="TextBox 5">
            <a:extLst>
              <a:ext uri="{FF2B5EF4-FFF2-40B4-BE49-F238E27FC236}">
                <a16:creationId xmlns:a16="http://schemas.microsoft.com/office/drawing/2014/main" id="{AB67A063-502D-4188-8EAC-B6E839596F00}"/>
              </a:ext>
            </a:extLst>
          </p:cNvPr>
          <p:cNvSpPr txBox="1"/>
          <p:nvPr/>
        </p:nvSpPr>
        <p:spPr>
          <a:xfrm>
            <a:off x="3858589" y="1502228"/>
            <a:ext cx="3775647" cy="646331"/>
          </a:xfrm>
          <a:prstGeom prst="rect">
            <a:avLst/>
          </a:prstGeom>
          <a:noFill/>
        </p:spPr>
        <p:txBody>
          <a:bodyPr wrap="square" rtlCol="0">
            <a:spAutoFit/>
          </a:bodyPr>
          <a:lstStyle/>
          <a:p>
            <a:r>
              <a:rPr lang="en-US" sz="3600" b="1" u="sng" dirty="0">
                <a:solidFill>
                  <a:srgbClr val="7030A0"/>
                </a:solidFill>
                <a:effectLst>
                  <a:outerShdw blurRad="38100" dist="38100" dir="2700000" algn="tl">
                    <a:srgbClr val="000000">
                      <a:alpha val="43137"/>
                    </a:srgbClr>
                  </a:outerShdw>
                </a:effectLst>
              </a:rPr>
              <a:t>We Must Choose…</a:t>
            </a:r>
          </a:p>
        </p:txBody>
      </p:sp>
      <p:sp>
        <p:nvSpPr>
          <p:cNvPr id="7" name="TextBox 6">
            <a:extLst>
              <a:ext uri="{FF2B5EF4-FFF2-40B4-BE49-F238E27FC236}">
                <a16:creationId xmlns:a16="http://schemas.microsoft.com/office/drawing/2014/main" id="{532D59D5-6A9C-43C1-8CD7-60A13458F421}"/>
              </a:ext>
            </a:extLst>
          </p:cNvPr>
          <p:cNvSpPr txBox="1"/>
          <p:nvPr/>
        </p:nvSpPr>
        <p:spPr>
          <a:xfrm>
            <a:off x="283029" y="5050971"/>
            <a:ext cx="4267200" cy="1569660"/>
          </a:xfrm>
          <a:prstGeom prst="rect">
            <a:avLst/>
          </a:prstGeom>
          <a:noFill/>
        </p:spPr>
        <p:txBody>
          <a:bodyPr wrap="square" rtlCol="0">
            <a:spAutoFit/>
          </a:bodyPr>
          <a:lstStyle/>
          <a:p>
            <a:r>
              <a:rPr lang="en-US" sz="3200" dirty="0">
                <a:solidFill>
                  <a:schemeClr val="bg1"/>
                </a:solidFill>
              </a:rPr>
              <a:t>Peace, Joy, Eternal Life with a God that loves you</a:t>
            </a:r>
          </a:p>
        </p:txBody>
      </p:sp>
      <p:sp>
        <p:nvSpPr>
          <p:cNvPr id="8" name="TextBox 7">
            <a:extLst>
              <a:ext uri="{FF2B5EF4-FFF2-40B4-BE49-F238E27FC236}">
                <a16:creationId xmlns:a16="http://schemas.microsoft.com/office/drawing/2014/main" id="{70A7D920-8340-4EB4-A4E8-25CD4B88EC3A}"/>
              </a:ext>
            </a:extLst>
          </p:cNvPr>
          <p:cNvSpPr txBox="1"/>
          <p:nvPr/>
        </p:nvSpPr>
        <p:spPr>
          <a:xfrm>
            <a:off x="6749143" y="5050971"/>
            <a:ext cx="5355771" cy="1815882"/>
          </a:xfrm>
          <a:prstGeom prst="rect">
            <a:avLst/>
          </a:prstGeom>
          <a:noFill/>
        </p:spPr>
        <p:txBody>
          <a:bodyPr wrap="square" rtlCol="0">
            <a:spAutoFit/>
          </a:bodyPr>
          <a:lstStyle/>
          <a:p>
            <a:r>
              <a:rPr lang="en-US" sz="2800" dirty="0">
                <a:solidFill>
                  <a:srgbClr val="FF0000"/>
                </a:solidFill>
              </a:rPr>
              <a:t>Misery, Chaos, Depression, Temporal Wealth, Temporal Fame, Corrupt Fortune, Destroyed in the Lake of Fire </a:t>
            </a:r>
          </a:p>
        </p:txBody>
      </p:sp>
    </p:spTree>
    <p:extLst>
      <p:ext uri="{BB962C8B-B14F-4D97-AF65-F5344CB8AC3E}">
        <p14:creationId xmlns:p14="http://schemas.microsoft.com/office/powerpoint/2010/main" val="9533014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E5D83-5FE2-4C3C-A873-F487A15456DA}"/>
              </a:ext>
            </a:extLst>
          </p:cNvPr>
          <p:cNvPicPr>
            <a:picLocks noChangeAspect="1"/>
          </p:cNvPicPr>
          <p:nvPr/>
        </p:nvPicPr>
        <p:blipFill rotWithShape="1">
          <a:blip r:embed="rId2"/>
          <a:srcRect b="7692"/>
          <a:stretch/>
        </p:blipFill>
        <p:spPr>
          <a:xfrm>
            <a:off x="515157" y="1"/>
            <a:ext cx="11161686" cy="6857999"/>
          </a:xfrm>
          <a:prstGeom prst="rect">
            <a:avLst/>
          </a:prstGeom>
        </p:spPr>
      </p:pic>
    </p:spTree>
    <p:extLst>
      <p:ext uri="{BB962C8B-B14F-4D97-AF65-F5344CB8AC3E}">
        <p14:creationId xmlns:p14="http://schemas.microsoft.com/office/powerpoint/2010/main" val="213635944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AC1D5-2794-4194-9E2E-3C0F67D39607}"/>
              </a:ext>
            </a:extLst>
          </p:cNvPr>
          <p:cNvPicPr>
            <a:picLocks noChangeAspect="1"/>
          </p:cNvPicPr>
          <p:nvPr/>
        </p:nvPicPr>
        <p:blipFill>
          <a:blip r:embed="rId2"/>
          <a:stretch>
            <a:fillRect/>
          </a:stretch>
        </p:blipFill>
        <p:spPr>
          <a:xfrm>
            <a:off x="553810" y="0"/>
            <a:ext cx="5332137" cy="6858000"/>
          </a:xfrm>
          <a:prstGeom prst="rect">
            <a:avLst/>
          </a:prstGeom>
        </p:spPr>
      </p:pic>
      <p:pic>
        <p:nvPicPr>
          <p:cNvPr id="3" name="Picture 2">
            <a:extLst>
              <a:ext uri="{FF2B5EF4-FFF2-40B4-BE49-F238E27FC236}">
                <a16:creationId xmlns:a16="http://schemas.microsoft.com/office/drawing/2014/main" id="{80D25AD8-A699-4483-9D58-D34944E16BAD}"/>
              </a:ext>
            </a:extLst>
          </p:cNvPr>
          <p:cNvPicPr>
            <a:picLocks noChangeAspect="1"/>
          </p:cNvPicPr>
          <p:nvPr/>
        </p:nvPicPr>
        <p:blipFill>
          <a:blip r:embed="rId3"/>
          <a:stretch>
            <a:fillRect/>
          </a:stretch>
        </p:blipFill>
        <p:spPr>
          <a:xfrm>
            <a:off x="6903426" y="0"/>
            <a:ext cx="4440432" cy="6858000"/>
          </a:xfrm>
          <a:prstGeom prst="rect">
            <a:avLst/>
          </a:prstGeom>
        </p:spPr>
      </p:pic>
    </p:spTree>
    <p:extLst>
      <p:ext uri="{BB962C8B-B14F-4D97-AF65-F5344CB8AC3E}">
        <p14:creationId xmlns:p14="http://schemas.microsoft.com/office/powerpoint/2010/main" val="309402441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2CEAF-6281-4AD2-B9E5-6EB771C203A7}"/>
              </a:ext>
            </a:extLst>
          </p:cNvPr>
          <p:cNvPicPr>
            <a:picLocks noChangeAspect="1"/>
          </p:cNvPicPr>
          <p:nvPr/>
        </p:nvPicPr>
        <p:blipFill>
          <a:blip r:embed="rId2"/>
          <a:stretch>
            <a:fillRect/>
          </a:stretch>
        </p:blipFill>
        <p:spPr>
          <a:xfrm>
            <a:off x="6732709" y="0"/>
            <a:ext cx="4414838" cy="6858000"/>
          </a:xfrm>
          <a:prstGeom prst="rect">
            <a:avLst/>
          </a:prstGeom>
        </p:spPr>
      </p:pic>
      <p:pic>
        <p:nvPicPr>
          <p:cNvPr id="3" name="Picture 2">
            <a:extLst>
              <a:ext uri="{FF2B5EF4-FFF2-40B4-BE49-F238E27FC236}">
                <a16:creationId xmlns:a16="http://schemas.microsoft.com/office/drawing/2014/main" id="{D996753D-D26C-4F2A-83DB-ECF4E912ECA6}"/>
              </a:ext>
            </a:extLst>
          </p:cNvPr>
          <p:cNvPicPr>
            <a:picLocks noChangeAspect="1"/>
          </p:cNvPicPr>
          <p:nvPr/>
        </p:nvPicPr>
        <p:blipFill rotWithShape="1">
          <a:blip r:embed="rId3"/>
          <a:srcRect l="29284" r="13819"/>
          <a:stretch/>
        </p:blipFill>
        <p:spPr>
          <a:xfrm>
            <a:off x="257908" y="5862"/>
            <a:ext cx="5838092" cy="6852138"/>
          </a:xfrm>
          <a:prstGeom prst="rect">
            <a:avLst/>
          </a:prstGeom>
        </p:spPr>
      </p:pic>
    </p:spTree>
    <p:extLst>
      <p:ext uri="{BB962C8B-B14F-4D97-AF65-F5344CB8AC3E}">
        <p14:creationId xmlns:p14="http://schemas.microsoft.com/office/powerpoint/2010/main" val="154441897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7F35C-E160-41FF-B6A5-6A6C335AC416}"/>
              </a:ext>
            </a:extLst>
          </p:cNvPr>
          <p:cNvPicPr>
            <a:picLocks noChangeAspect="1"/>
          </p:cNvPicPr>
          <p:nvPr/>
        </p:nvPicPr>
        <p:blipFill rotWithShape="1">
          <a:blip r:embed="rId2"/>
          <a:srcRect t="13894" b="1221"/>
          <a:stretch/>
        </p:blipFill>
        <p:spPr>
          <a:xfrm>
            <a:off x="0" y="0"/>
            <a:ext cx="6096000" cy="3458306"/>
          </a:xfrm>
          <a:prstGeom prst="rect">
            <a:avLst/>
          </a:prstGeom>
        </p:spPr>
      </p:pic>
      <p:pic>
        <p:nvPicPr>
          <p:cNvPr id="3" name="Picture 2">
            <a:extLst>
              <a:ext uri="{FF2B5EF4-FFF2-40B4-BE49-F238E27FC236}">
                <a16:creationId xmlns:a16="http://schemas.microsoft.com/office/drawing/2014/main" id="{8D244285-1888-414F-9D6B-47E7B9BD99EC}"/>
              </a:ext>
            </a:extLst>
          </p:cNvPr>
          <p:cNvPicPr>
            <a:picLocks noChangeAspect="1"/>
          </p:cNvPicPr>
          <p:nvPr/>
        </p:nvPicPr>
        <p:blipFill rotWithShape="1">
          <a:blip r:embed="rId3"/>
          <a:srcRect t="26980"/>
          <a:stretch/>
        </p:blipFill>
        <p:spPr>
          <a:xfrm>
            <a:off x="6096000" y="3429000"/>
            <a:ext cx="6096000" cy="3458307"/>
          </a:xfrm>
          <a:prstGeom prst="rect">
            <a:avLst/>
          </a:prstGeom>
        </p:spPr>
      </p:pic>
      <p:pic>
        <p:nvPicPr>
          <p:cNvPr id="4" name="Picture 3">
            <a:extLst>
              <a:ext uri="{FF2B5EF4-FFF2-40B4-BE49-F238E27FC236}">
                <a16:creationId xmlns:a16="http://schemas.microsoft.com/office/drawing/2014/main" id="{92EEC480-D2CA-4140-ADBD-A02DE7618FC3}"/>
              </a:ext>
            </a:extLst>
          </p:cNvPr>
          <p:cNvPicPr>
            <a:picLocks noChangeAspect="1"/>
          </p:cNvPicPr>
          <p:nvPr/>
        </p:nvPicPr>
        <p:blipFill rotWithShape="1">
          <a:blip r:embed="rId4"/>
          <a:srcRect t="9042" b="8341"/>
          <a:stretch/>
        </p:blipFill>
        <p:spPr>
          <a:xfrm>
            <a:off x="6096000" y="1"/>
            <a:ext cx="6095999" cy="3458308"/>
          </a:xfrm>
          <a:prstGeom prst="rect">
            <a:avLst/>
          </a:prstGeom>
        </p:spPr>
      </p:pic>
      <p:pic>
        <p:nvPicPr>
          <p:cNvPr id="5" name="Picture 4">
            <a:extLst>
              <a:ext uri="{FF2B5EF4-FFF2-40B4-BE49-F238E27FC236}">
                <a16:creationId xmlns:a16="http://schemas.microsoft.com/office/drawing/2014/main" id="{09772150-4228-40AE-81A2-64E4EA075E22}"/>
              </a:ext>
            </a:extLst>
          </p:cNvPr>
          <p:cNvPicPr>
            <a:picLocks noChangeAspect="1"/>
          </p:cNvPicPr>
          <p:nvPr/>
        </p:nvPicPr>
        <p:blipFill rotWithShape="1">
          <a:blip r:embed="rId5"/>
          <a:srcRect t="12862" b="12862"/>
          <a:stretch/>
        </p:blipFill>
        <p:spPr>
          <a:xfrm>
            <a:off x="-30548" y="3458309"/>
            <a:ext cx="6116365" cy="3399691"/>
          </a:xfrm>
          <a:prstGeom prst="rect">
            <a:avLst/>
          </a:prstGeom>
        </p:spPr>
      </p:pic>
      <p:pic>
        <p:nvPicPr>
          <p:cNvPr id="6" name="Picture 5">
            <a:extLst>
              <a:ext uri="{FF2B5EF4-FFF2-40B4-BE49-F238E27FC236}">
                <a16:creationId xmlns:a16="http://schemas.microsoft.com/office/drawing/2014/main" id="{56034483-1EA6-4AEC-9220-C9F6B743FBC9}"/>
              </a:ext>
            </a:extLst>
          </p:cNvPr>
          <p:cNvPicPr>
            <a:picLocks noChangeAspect="1"/>
          </p:cNvPicPr>
          <p:nvPr/>
        </p:nvPicPr>
        <p:blipFill>
          <a:blip r:embed="rId6"/>
          <a:stretch>
            <a:fillRect/>
          </a:stretch>
        </p:blipFill>
        <p:spPr>
          <a:xfrm>
            <a:off x="4281329" y="2494450"/>
            <a:ext cx="3690438" cy="1927711"/>
          </a:xfrm>
          <a:prstGeom prst="rect">
            <a:avLst/>
          </a:prstGeom>
          <a:ln>
            <a:noFill/>
          </a:ln>
          <a:effectLst>
            <a:softEdge rad="112500"/>
          </a:effectLst>
        </p:spPr>
      </p:pic>
    </p:spTree>
    <p:extLst>
      <p:ext uri="{BB962C8B-B14F-4D97-AF65-F5344CB8AC3E}">
        <p14:creationId xmlns:p14="http://schemas.microsoft.com/office/powerpoint/2010/main" val="23127657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89F92-FF57-4404-8A3E-7C8B9055309D}"/>
              </a:ext>
            </a:extLst>
          </p:cNvPr>
          <p:cNvPicPr>
            <a:picLocks noChangeAspect="1"/>
          </p:cNvPicPr>
          <p:nvPr/>
        </p:nvPicPr>
        <p:blipFill rotWithShape="1">
          <a:blip r:embed="rId2"/>
          <a:srcRect t="30154" r="13328" b="10865"/>
          <a:stretch/>
        </p:blipFill>
        <p:spPr>
          <a:xfrm>
            <a:off x="5788148" y="533400"/>
            <a:ext cx="6403852" cy="5791200"/>
          </a:xfrm>
          <a:prstGeom prst="rect">
            <a:avLst/>
          </a:prstGeom>
        </p:spPr>
      </p:pic>
      <p:pic>
        <p:nvPicPr>
          <p:cNvPr id="3" name="Picture 2">
            <a:extLst>
              <a:ext uri="{FF2B5EF4-FFF2-40B4-BE49-F238E27FC236}">
                <a16:creationId xmlns:a16="http://schemas.microsoft.com/office/drawing/2014/main" id="{5ED51556-F196-4DAE-9122-AD49E3201FB0}"/>
              </a:ext>
            </a:extLst>
          </p:cNvPr>
          <p:cNvPicPr>
            <a:picLocks noChangeAspect="1"/>
          </p:cNvPicPr>
          <p:nvPr/>
        </p:nvPicPr>
        <p:blipFill rotWithShape="1">
          <a:blip r:embed="rId3"/>
          <a:srcRect l="21590" r="3770"/>
          <a:stretch/>
        </p:blipFill>
        <p:spPr>
          <a:xfrm>
            <a:off x="0" y="533400"/>
            <a:ext cx="6096000" cy="5791200"/>
          </a:xfrm>
          <a:prstGeom prst="rect">
            <a:avLst/>
          </a:prstGeom>
        </p:spPr>
      </p:pic>
    </p:spTree>
    <p:extLst>
      <p:ext uri="{BB962C8B-B14F-4D97-AF65-F5344CB8AC3E}">
        <p14:creationId xmlns:p14="http://schemas.microsoft.com/office/powerpoint/2010/main" val="286522357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91FAD-36B2-4664-B224-0FE36CFA499C}"/>
              </a:ext>
            </a:extLst>
          </p:cNvPr>
          <p:cNvPicPr>
            <a:picLocks noChangeAspect="1"/>
          </p:cNvPicPr>
          <p:nvPr/>
        </p:nvPicPr>
        <p:blipFill>
          <a:blip r:embed="rId2"/>
          <a:stretch>
            <a:fillRect/>
          </a:stretch>
        </p:blipFill>
        <p:spPr>
          <a:xfrm>
            <a:off x="0" y="0"/>
            <a:ext cx="7505700" cy="6858000"/>
          </a:xfrm>
          <a:prstGeom prst="rect">
            <a:avLst/>
          </a:prstGeom>
        </p:spPr>
      </p:pic>
      <p:sp>
        <p:nvSpPr>
          <p:cNvPr id="4" name="TextBox 3">
            <a:extLst>
              <a:ext uri="{FF2B5EF4-FFF2-40B4-BE49-F238E27FC236}">
                <a16:creationId xmlns:a16="http://schemas.microsoft.com/office/drawing/2014/main" id="{DF7D0487-B5A4-420C-A21A-63F4E3AF8659}"/>
              </a:ext>
            </a:extLst>
          </p:cNvPr>
          <p:cNvSpPr txBox="1"/>
          <p:nvPr/>
        </p:nvSpPr>
        <p:spPr>
          <a:xfrm>
            <a:off x="7985090" y="292577"/>
            <a:ext cx="4206909" cy="6001643"/>
          </a:xfrm>
          <a:prstGeom prst="rect">
            <a:avLst/>
          </a:prstGeom>
          <a:noFill/>
        </p:spPr>
        <p:txBody>
          <a:bodyPr wrap="square" rtlCol="0">
            <a:spAutoFit/>
          </a:bodyPr>
          <a:lstStyle/>
          <a:p>
            <a:r>
              <a:rPr lang="en-US" sz="3200" b="1" dirty="0"/>
              <a:t>Routes Used by Huguenots to flee religious persecution </a:t>
            </a:r>
          </a:p>
          <a:p>
            <a:endParaRPr lang="en-US" sz="3200" b="1" dirty="0"/>
          </a:p>
          <a:p>
            <a:r>
              <a:rPr lang="en-US" sz="3200" b="1" dirty="0">
                <a:solidFill>
                  <a:srgbClr val="FF0000"/>
                </a:solidFill>
              </a:rPr>
              <a:t>Rev. 12:6 “</a:t>
            </a:r>
            <a:r>
              <a:rPr lang="en-US" sz="3200" baseline="30000" dirty="0"/>
              <a:t> </a:t>
            </a:r>
            <a:r>
              <a:rPr lang="en-US" sz="3200" dirty="0"/>
              <a:t>And the woman fled into the wilderness, where she hath a place prepared of God, that they should feed her there a thousand two hundred and threescore days.”</a:t>
            </a:r>
            <a:endParaRPr lang="en-US" sz="3200" b="1" dirty="0">
              <a:solidFill>
                <a:srgbClr val="FF0000"/>
              </a:solidFill>
            </a:endParaRPr>
          </a:p>
        </p:txBody>
      </p:sp>
    </p:spTree>
    <p:extLst>
      <p:ext uri="{BB962C8B-B14F-4D97-AF65-F5344CB8AC3E}">
        <p14:creationId xmlns:p14="http://schemas.microsoft.com/office/powerpoint/2010/main" val="347793705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35BD8-1DF0-46D4-B9A3-83601AF1E9F1}"/>
              </a:ext>
            </a:extLst>
          </p:cNvPr>
          <p:cNvPicPr>
            <a:picLocks noChangeAspect="1"/>
          </p:cNvPicPr>
          <p:nvPr/>
        </p:nvPicPr>
        <p:blipFill>
          <a:blip r:embed="rId2"/>
          <a:stretch>
            <a:fillRect/>
          </a:stretch>
        </p:blipFill>
        <p:spPr>
          <a:xfrm>
            <a:off x="-11724" y="378069"/>
            <a:ext cx="12203724" cy="6101862"/>
          </a:xfrm>
          <a:prstGeom prst="rect">
            <a:avLst/>
          </a:prstGeom>
        </p:spPr>
      </p:pic>
    </p:spTree>
    <p:extLst>
      <p:ext uri="{BB962C8B-B14F-4D97-AF65-F5344CB8AC3E}">
        <p14:creationId xmlns:p14="http://schemas.microsoft.com/office/powerpoint/2010/main" val="302231469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13662</TotalTime>
  <Words>392</Words>
  <Application>Microsoft Office PowerPoint</Application>
  <PresentationFormat>Widescreen</PresentationFormat>
  <Paragraphs>23</Paragraphs>
  <Slides>32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283</cp:revision>
  <dcterms:created xsi:type="dcterms:W3CDTF">2018-02-11T16:01:17Z</dcterms:created>
  <dcterms:modified xsi:type="dcterms:W3CDTF">2018-06-22T00:01:00Z</dcterms:modified>
</cp:coreProperties>
</file>