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FE9F1-B775-4A8F-9503-371BE4FB7BDC}"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FE9F1-B775-4A8F-9503-371BE4FB7BDC}"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FE9F1-B775-4A8F-9503-371BE4FB7BDC}"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FE9F1-B775-4A8F-9503-371BE4FB7BDC}"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FE9F1-B775-4A8F-9503-371BE4FB7BDC}"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FE9F1-B775-4A8F-9503-371BE4FB7BDC}" type="datetimeFigureOut">
              <a:rPr lang="en-US" smtClean="0"/>
              <a:pPr/>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FE9F1-B775-4A8F-9503-371BE4FB7BDC}" type="datetimeFigureOut">
              <a:rPr lang="en-US" smtClean="0"/>
              <a:pPr/>
              <a:t>8/31/2013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FE9F1-B775-4A8F-9503-371BE4FB7BDC}" type="datetimeFigureOut">
              <a:rPr lang="en-US" smtClean="0"/>
              <a:pPr/>
              <a:t>8/31/2013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FE9F1-B775-4A8F-9503-371BE4FB7BDC}" type="datetimeFigureOut">
              <a:rPr lang="en-US" smtClean="0"/>
              <a:pPr/>
              <a:t>8/31/2013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FE9F1-B775-4A8F-9503-371BE4FB7BDC}" type="datetimeFigureOut">
              <a:rPr lang="en-US" smtClean="0"/>
              <a:pPr/>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FE9F1-B775-4A8F-9503-371BE4FB7BDC}" type="datetimeFigureOut">
              <a:rPr lang="en-US" smtClean="0"/>
              <a:pPr/>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BEF91-1A80-4861-B6D4-A0F4962B24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FE9F1-B775-4A8F-9503-371BE4FB7BDC}" type="datetimeFigureOut">
              <a:rPr lang="en-US" smtClean="0"/>
              <a:pPr/>
              <a:t>8/31/2013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BEF91-1A80-4861-B6D4-A0F4962B24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Maidservant" TargetMode="External"/><Relationship Id="rId2" Type="http://schemas.openxmlformats.org/officeDocument/2006/relationships/hyperlink" Target="http://en.wikipedia.org/wiki/Footman" TargetMode="Externa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hyperlink" Target="http://en.wikipedia.org/wiki/Bolshevik" TargetMode="External"/><Relationship Id="rId4" Type="http://schemas.openxmlformats.org/officeDocument/2006/relationships/hyperlink" Target="http://en.wikipedia.org/wiki/Shooting_of_the_Romanov_famil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State_of_Israel" TargetMode="External"/><Relationship Id="rId7" Type="http://schemas.openxmlformats.org/officeDocument/2006/relationships/image" Target="../media/image9.jpeg"/><Relationship Id="rId2" Type="http://schemas.openxmlformats.org/officeDocument/2006/relationships/hyperlink" Target="http://en.wikipedia.org/wiki/Jewish_People's_Council" TargetMode="External"/><Relationship Id="rId1" Type="http://schemas.openxmlformats.org/officeDocument/2006/relationships/slideLayout" Target="../slideLayouts/slideLayout4.xml"/><Relationship Id="rId6" Type="http://schemas.openxmlformats.org/officeDocument/2006/relationships/hyperlink" Target="http://en.wikipedia.org/wiki/Homeland_for_the_Jewish_people" TargetMode="External"/><Relationship Id="rId5" Type="http://schemas.openxmlformats.org/officeDocument/2006/relationships/hyperlink" Target="http://en.wikipedia.org/wiki/History_of_Zionism" TargetMode="External"/><Relationship Id="rId4" Type="http://schemas.openxmlformats.org/officeDocument/2006/relationships/hyperlink" Target="http://en.wikipedia.org/wiki/History_of_Israel#cite_note-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bn.com/cbnnews/411301.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www.hooked.net/hooked/users/aquaria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u="sng" dirty="0" smtClean="0">
                <a:solidFill>
                  <a:srgbClr val="FF0000"/>
                </a:solidFill>
              </a:rPr>
              <a:t>World War……III!!!</a:t>
            </a:r>
            <a:endParaRPr lang="en-US" sz="6000" b="1" u="sng" dirty="0">
              <a:solidFill>
                <a:srgbClr val="FF0000"/>
              </a:solidFill>
            </a:endParaRPr>
          </a:p>
        </p:txBody>
      </p:sp>
      <p:sp>
        <p:nvSpPr>
          <p:cNvPr id="3" name="Subtitle 2"/>
          <p:cNvSpPr>
            <a:spLocks noGrp="1"/>
          </p:cNvSpPr>
          <p:nvPr>
            <p:ph type="subTitle" idx="1"/>
          </p:nvPr>
        </p:nvSpPr>
        <p:spPr/>
        <p:txBody>
          <a:bodyPr>
            <a:normAutofit/>
          </a:bodyPr>
          <a:lstStyle/>
          <a:p>
            <a:r>
              <a:rPr lang="en-US" sz="4800" b="1" i="1" u="sng" dirty="0" smtClean="0">
                <a:solidFill>
                  <a:srgbClr val="002060"/>
                </a:solidFill>
              </a:rPr>
              <a:t>Planning Ahead!!!</a:t>
            </a:r>
            <a:endParaRPr lang="en-US" sz="4800" b="1" i="1" u="sng"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2060"/>
                </a:solidFill>
              </a:rPr>
              <a:t>Czarist Russia Destroyed??</a:t>
            </a:r>
            <a:endParaRPr lang="en-US" b="1"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a:t> </a:t>
            </a:r>
            <a:r>
              <a:rPr lang="en-US" dirty="0" smtClean="0"/>
              <a:t>’Nicholas </a:t>
            </a:r>
            <a:r>
              <a:rPr lang="en-US" dirty="0"/>
              <a:t>II, his wife, his son, his four daughters, the family's medical doctor, the Emperor's </a:t>
            </a:r>
            <a:r>
              <a:rPr lang="en-US" dirty="0">
                <a:hlinkClick r:id="rId2" tooltip="Footman"/>
              </a:rPr>
              <a:t>footman</a:t>
            </a:r>
            <a:r>
              <a:rPr lang="en-US" dirty="0"/>
              <a:t>, the Empress' </a:t>
            </a:r>
            <a:r>
              <a:rPr lang="en-US" dirty="0">
                <a:hlinkClick r:id="rId3" tooltip="Maidservant"/>
              </a:rPr>
              <a:t>maidservant</a:t>
            </a:r>
            <a:r>
              <a:rPr lang="en-US" dirty="0"/>
              <a:t>, and the family's cook were </a:t>
            </a:r>
            <a:r>
              <a:rPr lang="en-US" dirty="0">
                <a:hlinkClick r:id="rId4" tooltip="Shooting of the Romanov family"/>
              </a:rPr>
              <a:t>killed</a:t>
            </a:r>
            <a:r>
              <a:rPr lang="en-US" dirty="0"/>
              <a:t> in the same room by </a:t>
            </a:r>
            <a:r>
              <a:rPr lang="en-US" dirty="0" smtClean="0"/>
              <a:t>the </a:t>
            </a:r>
            <a:r>
              <a:rPr lang="en-US" dirty="0" smtClean="0">
                <a:hlinkClick r:id="rId5" tooltip="Bolshevik"/>
              </a:rPr>
              <a:t>Bolsheviks</a:t>
            </a:r>
            <a:r>
              <a:rPr lang="en-US" dirty="0"/>
              <a:t> on the night of 16/17 July </a:t>
            </a:r>
            <a:r>
              <a:rPr lang="en-US" dirty="0" smtClean="0"/>
              <a:t>1918.’  This assassination brought an end to Czarist Russia.  It took place toward the end of WWI!!!!</a:t>
            </a:r>
            <a:endParaRPr lang="en-US" dirty="0"/>
          </a:p>
        </p:txBody>
      </p:sp>
      <p:pic>
        <p:nvPicPr>
          <p:cNvPr id="5122" name="Picture 2" descr="C:\Users\Dad\Contacts\Downloads\images.jpg"/>
          <p:cNvPicPr>
            <a:picLocks noGrp="1" noChangeAspect="1" noChangeArrowheads="1"/>
          </p:cNvPicPr>
          <p:nvPr>
            <p:ph sz="half" idx="1"/>
          </p:nvPr>
        </p:nvPicPr>
        <p:blipFill>
          <a:blip r:embed="rId6" cstate="print"/>
          <a:srcRect/>
          <a:stretch>
            <a:fillRect/>
          </a:stretch>
        </p:blipFill>
        <p:spPr bwMode="auto">
          <a:xfrm>
            <a:off x="0" y="838200"/>
            <a:ext cx="4572000" cy="601979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2060"/>
                </a:solidFill>
                <a:latin typeface="Algerian" pitchFamily="82" charset="0"/>
              </a:rPr>
              <a:t>Why Destroy the Czar?</a:t>
            </a:r>
            <a:endParaRPr lang="en-US" b="1"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5999"/>
          </a:xfrm>
        </p:spPr>
        <p:txBody>
          <a:bodyPr>
            <a:normAutofit fontScale="92500" lnSpcReduction="20000"/>
          </a:bodyPr>
          <a:lstStyle/>
          <a:p>
            <a:r>
              <a:rPr lang="en-US" dirty="0" smtClean="0"/>
              <a:t>The Russian emperor, Alexander, was currently compelled to issue a royal decree in 1816, by which he expelled them [the Jesuits] from St. Petersburg and Moscow. This proving ineffectual, he issued another in 1820, excluding them entirely from the Russian dominions. -- R.W. Thompson, The Footprints of the Jesuits, Hunt and Eaton, pp. 245, 246.</a:t>
            </a:r>
          </a:p>
          <a:p>
            <a:r>
              <a:rPr lang="en-US" dirty="0" smtClean="0"/>
              <a:t>Alexander II had progressed well with his great reforms and had attached his signature to a Constitution to be adopted by Russia…This same czar, who had the audacity to bring a constitution to the Russian people, also did something else for which the Jesuits would not forgive him. At the height of the Civil War, when the balance of the war could go either way, Alexander II came to the aid of Abraham Lincoln….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latin typeface="Algerian" pitchFamily="82" charset="0"/>
              </a:rPr>
              <a:t>Far Reaching in her PLANS</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By driving the Jesuits from Russia, refusing to establish a central bank, planning a constitution, and aiding the North during the Civil War, the czars of Russia had incurred the undying wrath of the Jesuit Order. Payback was imminent. The other no-no of the czars was their protection of the Russian Orthodox Church, the implacable enemy of Rome for over 1000 years.</a:t>
            </a:r>
          </a:p>
          <a:p>
            <a:r>
              <a:rPr lang="en-US" dirty="0" smtClean="0"/>
              <a:t>“The overthrow of the Czarist system therefore, brought with it the inevitable overthrow of the established Orthodox Church. To the Vatican, which had waged war against the Orthodox Church since the eleventh century, the downfall of her millenarian rival was too good to be true. “-- Avro Manhattan, The Vatican Billions, Chick Publications, pp. 120, 121.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lstStyle/>
          <a:p>
            <a:r>
              <a:rPr lang="en-US" b="1" u="sng" dirty="0" smtClean="0">
                <a:solidFill>
                  <a:srgbClr val="FF0000"/>
                </a:solidFill>
              </a:rPr>
              <a:t>World War II</a:t>
            </a:r>
            <a:endParaRPr lang="en-US" b="1"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‘World War II was to be fomented through manipulation of the differences that existed between the German Nationalists and the Political Zionists. This was to result in an expansion of Russian influence and the establishment of a state of Israel in Palestine.’ </a:t>
            </a:r>
            <a:endParaRPr lang="en-US" sz="3200"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He Pulled the Strings!!!</a:t>
            </a:r>
            <a:endParaRPr lang="en-US" u="sng" dirty="0">
              <a:solidFill>
                <a:srgbClr val="FF0000"/>
              </a:solidFill>
            </a:endParaRPr>
          </a:p>
        </p:txBody>
      </p:sp>
      <p:sp>
        <p:nvSpPr>
          <p:cNvPr id="4" name="Content Placeholder 3"/>
          <p:cNvSpPr>
            <a:spLocks noGrp="1"/>
          </p:cNvSpPr>
          <p:nvPr>
            <p:ph sz="half" idx="2"/>
          </p:nvPr>
        </p:nvSpPr>
        <p:spPr>
          <a:xfrm>
            <a:off x="4648200" y="838200"/>
            <a:ext cx="4495800" cy="6019800"/>
          </a:xfrm>
        </p:spPr>
        <p:txBody>
          <a:bodyPr>
            <a:normAutofit lnSpcReduction="10000"/>
          </a:bodyPr>
          <a:lstStyle/>
          <a:p>
            <a:r>
              <a:rPr lang="en-US" b="1" dirty="0"/>
              <a:t/>
            </a:r>
            <a:br>
              <a:rPr lang="en-US" b="1" dirty="0"/>
            </a:br>
            <a:r>
              <a:rPr lang="en-US" b="1" dirty="0" err="1"/>
              <a:t>Włodzimierz</a:t>
            </a:r>
            <a:r>
              <a:rPr lang="en-US" b="1" dirty="0"/>
              <a:t> </a:t>
            </a:r>
            <a:r>
              <a:rPr lang="en-US" b="1" dirty="0" err="1" smtClean="0"/>
              <a:t>Ledóchowski</a:t>
            </a:r>
            <a:r>
              <a:rPr lang="en-US" b="1" dirty="0" smtClean="0"/>
              <a:t> </a:t>
            </a:r>
            <a:r>
              <a:rPr lang="en-US" dirty="0" smtClean="0"/>
              <a:t>Position Superior </a:t>
            </a:r>
            <a:r>
              <a:rPr lang="en-US" dirty="0"/>
              <a:t>General (</a:t>
            </a:r>
            <a:r>
              <a:rPr lang="en-US" dirty="0" smtClean="0"/>
              <a:t>1915-1942)</a:t>
            </a:r>
          </a:p>
          <a:p>
            <a:r>
              <a:rPr lang="en-US" dirty="0" smtClean="0"/>
              <a:t>Died December </a:t>
            </a:r>
            <a:r>
              <a:rPr lang="en-US" dirty="0"/>
              <a:t>13, 1942 (aged 76)</a:t>
            </a:r>
          </a:p>
          <a:p>
            <a:r>
              <a:rPr lang="en-US" dirty="0" smtClean="0"/>
              <a:t>This man carried out Pike’s plans to restore the papacy to world dominance.  He had Nicholas II killed.  He was behind the holocaust.  He triggered WWII/ He planned the deaths of millions!!!</a:t>
            </a:r>
            <a:endParaRPr lang="en-US" dirty="0"/>
          </a:p>
        </p:txBody>
      </p:sp>
      <p:pic>
        <p:nvPicPr>
          <p:cNvPr id="717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838200"/>
            <a:ext cx="4572000" cy="601979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rPr>
              <a:t>Animals on the Hunt</a:t>
            </a:r>
            <a:endParaRPr lang="en-US" b="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000" dirty="0" smtClean="0"/>
              <a:t>The plan for WWII was the expansion of Russia and establishing a state for Jews in Palestine.  Did that happen?</a:t>
            </a:r>
          </a:p>
          <a:p>
            <a:r>
              <a:rPr lang="en-US" sz="3000" dirty="0" smtClean="0"/>
              <a:t>Following WWII, we find Russia expanding into Eastern Europe, SE Asia, and even into the Caribbean.  Albert Pike is batting 1,000!!</a:t>
            </a:r>
            <a:endParaRPr lang="en-US" sz="3000" dirty="0"/>
          </a:p>
        </p:txBody>
      </p:sp>
      <p:pic>
        <p:nvPicPr>
          <p:cNvPr id="819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rPr>
              <a:t>Israel Established???</a:t>
            </a:r>
            <a:endParaRPr lang="en-US" b="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‘On </a:t>
            </a:r>
            <a:r>
              <a:rPr lang="en-US" dirty="0"/>
              <a:t>May 14, 1948, the </a:t>
            </a:r>
            <a:r>
              <a:rPr lang="en-US" dirty="0">
                <a:hlinkClick r:id="rId2" tooltip="Jewish People's Council"/>
              </a:rPr>
              <a:t>Jewish People's Council</a:t>
            </a:r>
            <a:r>
              <a:rPr lang="en-US" dirty="0"/>
              <a:t> declared the establishment of the </a:t>
            </a:r>
            <a:r>
              <a:rPr lang="en-US" dirty="0">
                <a:hlinkClick r:id="rId3" tooltip="State of Israel"/>
              </a:rPr>
              <a:t>State of Israel</a:t>
            </a:r>
            <a:r>
              <a:rPr lang="en-US" dirty="0"/>
              <a:t>,</a:t>
            </a:r>
            <a:r>
              <a:rPr lang="en-US" baseline="30000" dirty="0">
                <a:hlinkClick r:id="rId4"/>
              </a:rPr>
              <a:t>[1]</a:t>
            </a:r>
            <a:r>
              <a:rPr lang="en-US" dirty="0"/>
              <a:t>following a prolonged campaign beginning in the late 19th century, when the </a:t>
            </a:r>
            <a:r>
              <a:rPr lang="en-US" dirty="0">
                <a:hlinkClick r:id="rId5" tooltip="History of Zionism"/>
              </a:rPr>
              <a:t>Zionist movement</a:t>
            </a:r>
            <a:r>
              <a:rPr lang="en-US" dirty="0"/>
              <a:t> began working towards creating a </a:t>
            </a:r>
            <a:r>
              <a:rPr lang="en-US" dirty="0">
                <a:hlinkClick r:id="rId6" tooltip="Homeland for the Jewish people"/>
              </a:rPr>
              <a:t>homeland for the Jewish people</a:t>
            </a:r>
            <a:r>
              <a:rPr lang="en-US" dirty="0"/>
              <a:t>. About 42% of the world's Jews live in Israel today</a:t>
            </a:r>
            <a:r>
              <a:rPr lang="en-US" dirty="0" smtClean="0"/>
              <a:t>.’</a:t>
            </a:r>
            <a:endParaRPr lang="en-US" dirty="0"/>
          </a:p>
        </p:txBody>
      </p:sp>
      <p:pic>
        <p:nvPicPr>
          <p:cNvPr id="9218" name="Picture 2" descr="C:\Users\Dad\Contacts\Downloads\images.jpg"/>
          <p:cNvPicPr>
            <a:picLocks noGrp="1" noChangeAspect="1" noChangeArrowheads="1"/>
          </p:cNvPicPr>
          <p:nvPr>
            <p:ph sz="half" idx="1"/>
          </p:nvPr>
        </p:nvPicPr>
        <p:blipFill>
          <a:blip r:embed="rId7" cstate="print"/>
          <a:srcRect/>
          <a:stretch>
            <a:fillRect/>
          </a:stretch>
        </p:blipFill>
        <p:spPr bwMode="auto">
          <a:xfrm>
            <a:off x="1" y="762000"/>
            <a:ext cx="4953000" cy="609599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u="sng" dirty="0" smtClean="0">
                <a:solidFill>
                  <a:srgbClr val="FF0000"/>
                </a:solidFill>
              </a:rPr>
              <a:t>WHY?</a:t>
            </a:r>
            <a:endParaRPr lang="en-US" b="1" u="sng" dirty="0">
              <a:solidFill>
                <a:srgbClr val="FF000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800" dirty="0" smtClean="0"/>
              <a:t>“The Vatican believes that if hatred for the Jews can be fomented as took place in Hitler’s Germany. Then Jews will be ruthlessly eliminated. The Vatican believes that if all Jews are killed, Christ will not come, and the Vatican’s aim to rule the world would remain intact. Avro Manhattan says it this way: It is important, although it may be difficult for some to recognize the religious nature of the Communist/Zionist/Catholic political configuration. Although deliberately muted in public pronouncements, behind the Zionist banner there was to be found the ancient Messianic hope for the coming a global theocracy, as predicted by all the seers and prophets of Zion. It was to be a theocracy in which Jehovah, not Christ, was to be King.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Kill or be Killed</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spectre of the creation of such a theocracy has haunted the inner chambers of the Catholic church from her earliest inception, and still is a dominant fear. In Vatican eyes, therefore, the millenarian yearning for a global Hebrew theocracy, represents a deadly threat to the eschatological teachings of the Catholic church. When translated into concrete political terms, such a view spells</a:t>
            </a:r>
          </a:p>
          <a:p>
            <a:r>
              <a:rPr lang="en-US" dirty="0" smtClean="0"/>
              <a:t>not only rivalry, but implacable enmity. -- Avro Manhattan, The Vatican Moscow Washington Alliance, chick Publications, pp. 169, 170.</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latin typeface="Algerian" pitchFamily="82" charset="0"/>
              </a:rPr>
              <a:t>Pike Calls for ONE More</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“The Third World War was planned to result from the differences stirred up by</a:t>
            </a:r>
          </a:p>
          <a:p>
            <a:r>
              <a:rPr lang="en-US" dirty="0" smtClean="0"/>
              <a:t>Illuminati agents between the Zionists and the Arabs. The conflict was planned to</a:t>
            </a:r>
          </a:p>
          <a:p>
            <a:r>
              <a:rPr lang="en-US" dirty="0" smtClean="0"/>
              <a:t>spread worldwide…the citizens will receive the true light through the universal manifestation of the pure doctrine of Lucifer, brought finally out in the public view…”</a:t>
            </a:r>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solidFill>
                  <a:srgbClr val="002060"/>
                </a:solidFill>
              </a:rPr>
              <a:t>The Prophet Speaks</a:t>
            </a:r>
            <a:endParaRPr lang="en-US" u="sng" dirty="0">
              <a:solidFill>
                <a:srgbClr val="002060"/>
              </a:solidFill>
            </a:endParaRPr>
          </a:p>
        </p:txBody>
      </p:sp>
      <p:sp>
        <p:nvSpPr>
          <p:cNvPr id="3" name="Content Placeholder 2"/>
          <p:cNvSpPr>
            <a:spLocks noGrp="1"/>
          </p:cNvSpPr>
          <p:nvPr>
            <p:ph idx="1"/>
          </p:nvPr>
        </p:nvSpPr>
        <p:spPr>
          <a:xfrm>
            <a:off x="0" y="990600"/>
            <a:ext cx="9144000" cy="5867400"/>
          </a:xfrm>
        </p:spPr>
        <p:txBody>
          <a:bodyPr>
            <a:normAutofit lnSpcReduction="10000"/>
          </a:bodyPr>
          <a:lstStyle/>
          <a:p>
            <a:r>
              <a:rPr lang="en-US" dirty="0" smtClean="0"/>
              <a:t>“</a:t>
            </a:r>
            <a:r>
              <a:rPr lang="en-US" dirty="0"/>
              <a:t>But Romanism as a system is no more in harmony with the gospel of Christ now than at any former period in her history. The Protestant churches are in great darkness, or they would discern the signs of the times. </a:t>
            </a:r>
            <a:r>
              <a:rPr lang="en-US" b="1" u="sng" dirty="0">
                <a:solidFill>
                  <a:srgbClr val="C00000"/>
                </a:solidFill>
              </a:rPr>
              <a:t>The Roman Church is far-reaching in her plans and modes of operation. She is employing every device to extend her influence and increase her power in preparation for a fierce and </a:t>
            </a:r>
            <a:r>
              <a:rPr lang="en-US" b="1" u="sng" dirty="0" smtClean="0">
                <a:solidFill>
                  <a:srgbClr val="C00000"/>
                </a:solidFill>
              </a:rPr>
              <a:t>determined conflict </a:t>
            </a:r>
            <a:r>
              <a:rPr lang="en-US" b="1" u="sng" dirty="0">
                <a:solidFill>
                  <a:srgbClr val="C00000"/>
                </a:solidFill>
              </a:rPr>
              <a:t>to regain control of the world</a:t>
            </a:r>
            <a:r>
              <a:rPr lang="en-US" dirty="0"/>
              <a:t>, to re-establish persecution, and to undo all that Protestantism has done. Catholicism is gaining ground upon every side</a:t>
            </a:r>
            <a:r>
              <a:rPr lang="en-US" dirty="0" smtClean="0"/>
              <a:t>.”  GC, pgs. 565,566</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Man on a Mission</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“Iran's president believes Allah has chosen him to prepare the world for the coming of an Islamic 'savior' called the Mahdi.</a:t>
            </a:r>
          </a:p>
          <a:p>
            <a:r>
              <a:rPr lang="en-US" dirty="0" smtClean="0"/>
              <a:t>But before the Mahdi's return, Mahmoud Ahmadinejad believes there must be global chaos - even if he has to create it himself.</a:t>
            </a:r>
          </a:p>
          <a:p>
            <a:r>
              <a:rPr lang="en-US" dirty="0" smtClean="0"/>
              <a:t>Whether it's his belief that Israel should be wiped off the map, denials of the Holocaust, obsession with going nuclear, or support for radical Islamic terrorist groups, Mahmoud Ahmadinejad is a man on a divine mission.” </a:t>
            </a:r>
            <a:r>
              <a:rPr lang="en-US" dirty="0" smtClean="0">
                <a:hlinkClick r:id="rId2"/>
              </a:rPr>
              <a:t>http://www.cbn.com/cbnnews/411301.aspx</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u="sng" dirty="0" smtClean="0">
                <a:solidFill>
                  <a:srgbClr val="0070C0"/>
                </a:solidFill>
              </a:rPr>
              <a:t>War Before Messiah/False Armageddon</a:t>
            </a:r>
            <a:endParaRPr lang="en-US" u="sng" dirty="0">
              <a:solidFill>
                <a:srgbClr val="0070C0"/>
              </a:solidFill>
            </a:endParaRPr>
          </a:p>
        </p:txBody>
      </p:sp>
      <p:sp>
        <p:nvSpPr>
          <p:cNvPr id="4" name="Content Placeholder 3"/>
          <p:cNvSpPr>
            <a:spLocks noGrp="1"/>
          </p:cNvSpPr>
          <p:nvPr>
            <p:ph sz="half" idx="2"/>
          </p:nvPr>
        </p:nvSpPr>
        <p:spPr>
          <a:xfrm>
            <a:off x="4648200" y="1295400"/>
            <a:ext cx="4495800" cy="5562600"/>
          </a:xfrm>
        </p:spPr>
        <p:txBody>
          <a:bodyPr>
            <a:normAutofit/>
          </a:bodyPr>
          <a:lstStyle/>
          <a:p>
            <a:r>
              <a:rPr lang="en-US" dirty="0" smtClean="0"/>
              <a:t>Evangelicals have been preaching for years of a literal, physical battle called </a:t>
            </a:r>
            <a:r>
              <a:rPr lang="en-US" u="sng" dirty="0" smtClean="0">
                <a:solidFill>
                  <a:srgbClr val="0070C0"/>
                </a:solidFill>
              </a:rPr>
              <a:t>Armageddon.  </a:t>
            </a:r>
            <a:r>
              <a:rPr lang="en-US" dirty="0" smtClean="0"/>
              <a:t>This would bring in the Messiah’s coming.  All the world is looking for a messiah.  Great Controversy tells us the devil will come, claiming to be Christ.</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1219200"/>
            <a:ext cx="4876800" cy="5638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C00000"/>
                </a:solidFill>
                <a:latin typeface="Algerian" pitchFamily="82" charset="0"/>
              </a:rPr>
              <a:t>All Religions Looking for Messiah</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r>
              <a:rPr lang="en-US" u="sng" dirty="0" smtClean="0"/>
              <a:t>Islam</a:t>
            </a:r>
            <a:r>
              <a:rPr lang="en-US" dirty="0" smtClean="0"/>
              <a:t>-Mahdi</a:t>
            </a:r>
          </a:p>
          <a:p>
            <a:r>
              <a:rPr lang="en-US" dirty="0" smtClean="0"/>
              <a:t>Buddhism-</a:t>
            </a:r>
            <a:r>
              <a:rPr lang="en-US" dirty="0" err="1">
                <a:hlinkClick r:id="rId2"/>
              </a:rPr>
              <a:t>Maitreya</a:t>
            </a:r>
            <a:r>
              <a:rPr lang="en-US" dirty="0"/>
              <a:t>: Meaning either 'The World Unifier' or simply 'The </a:t>
            </a:r>
            <a:r>
              <a:rPr lang="en-US" dirty="0" smtClean="0"/>
              <a:t>Friend’</a:t>
            </a:r>
          </a:p>
          <a:p>
            <a:r>
              <a:rPr lang="en-US" b="1" u="sng" dirty="0" smtClean="0"/>
              <a:t>The </a:t>
            </a:r>
            <a:r>
              <a:rPr lang="en-US" b="1" u="sng" dirty="0"/>
              <a:t>Aztec/Mayan Messiah</a:t>
            </a:r>
            <a:r>
              <a:rPr lang="en-US" b="1" dirty="0"/>
              <a:t>:</a:t>
            </a:r>
            <a:r>
              <a:rPr lang="en-US" dirty="0"/>
              <a:t> The return of Quetzalcoatl -- an olive-skinned man with a white beard and followers in red</a:t>
            </a:r>
            <a:r>
              <a:rPr lang="en-US" dirty="0" smtClean="0"/>
              <a:t>.</a:t>
            </a:r>
          </a:p>
          <a:p>
            <a:r>
              <a:rPr lang="en-US" b="1" u="sng" dirty="0"/>
              <a:t>The Hindu Messiah:</a:t>
            </a:r>
            <a:r>
              <a:rPr lang="en-US" dirty="0"/>
              <a:t> Kalki or Javada: The ninth and last Avatar of this yuga cycle. His final incarnation will appear from the West</a:t>
            </a:r>
            <a:r>
              <a:rPr lang="en-US" dirty="0" smtClean="0"/>
              <a:t>.</a:t>
            </a:r>
          </a:p>
          <a:p>
            <a:r>
              <a:rPr lang="en-US" b="1" u="sng" dirty="0"/>
              <a:t>The Messiah of Central Asian nomads</a:t>
            </a:r>
            <a:r>
              <a:rPr lang="en-US" b="1" dirty="0"/>
              <a:t>:</a:t>
            </a:r>
            <a:r>
              <a:rPr lang="en-US" dirty="0"/>
              <a:t> The White Burkhan. He will come when the people of the steppes have abandoned their ancient gods (Communist Russia was atheist). He will come to offer them and the entire human race a spiritual rebirth</a:t>
            </a:r>
            <a:r>
              <a:rPr lang="en-US" dirty="0" smtClean="0"/>
              <a:t>.</a:t>
            </a:r>
          </a:p>
          <a:p>
            <a:r>
              <a:rPr lang="en-US" u="sng" dirty="0" smtClean="0"/>
              <a:t>The  Christian Tradition</a:t>
            </a:r>
            <a:r>
              <a:rPr lang="en-US" dirty="0" smtClean="0"/>
              <a:t>-Jesus will come.</a:t>
            </a:r>
          </a:p>
          <a:p>
            <a:r>
              <a:rPr lang="en-US" dirty="0" smtClean="0"/>
              <a:t>All religions await a Messiah figure.  All whose names aren’t written in the Lamb’s book of life will see in the devil’s personating of Christ their messiah.</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solidFill>
                  <a:srgbClr val="002060"/>
                </a:solidFill>
              </a:rPr>
              <a:t>The Crowning Act</a:t>
            </a:r>
            <a:endParaRPr lang="en-US" u="sng" dirty="0">
              <a:solidFill>
                <a:srgbClr val="002060"/>
              </a:solidFill>
            </a:endParaRPr>
          </a:p>
        </p:txBody>
      </p:sp>
      <p:sp>
        <p:nvSpPr>
          <p:cNvPr id="3" name="Content Placeholder 2"/>
          <p:cNvSpPr>
            <a:spLocks noGrp="1"/>
          </p:cNvSpPr>
          <p:nvPr>
            <p:ph idx="1"/>
          </p:nvPr>
        </p:nvSpPr>
        <p:spPr>
          <a:xfrm>
            <a:off x="0" y="914400"/>
            <a:ext cx="9144000" cy="5943600"/>
          </a:xfrm>
        </p:spPr>
        <p:txBody>
          <a:bodyPr>
            <a:normAutofit fontScale="92500" lnSpcReduction="20000"/>
          </a:bodyPr>
          <a:lstStyle/>
          <a:p>
            <a:r>
              <a:rPr lang="en-US" dirty="0" smtClean="0"/>
              <a:t>“As </a:t>
            </a:r>
            <a:r>
              <a:rPr lang="en-US" dirty="0"/>
              <a:t>the crowning act in the great drama of deception, Satan himself will personate Christ. The church has long professed to look to the Saviour's advent as the consummation of her hopes. Now the great deceiver will make it appear that Christ has come. In different parts of the earth, Satan will manifest himself among men as a majestic being of dazzling brightness, resembling the description of the Son of God given by John in the Revelation. Revelation 1:13-15. The glory that surrounds him is unsurpassed by anything that mortal eyes have yet beheld. The shout of triumph rings out upon the air: "Christ has come! Christ has come!" The people prostrate themselves in adoration before him, while he lifts up his hands and pronounces a blessing upon them, as Christ blessed His disciples when He was upon the earth</a:t>
            </a:r>
            <a:r>
              <a:rPr lang="en-US" dirty="0" smtClean="0"/>
              <a:t>.”  GC, pg. 624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latin typeface="Algerian" pitchFamily="82" charset="0"/>
              </a:rPr>
              <a:t>Pure Doctrine of Lucifer</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609600"/>
            <a:ext cx="4495800" cy="6248400"/>
          </a:xfrm>
        </p:spPr>
        <p:txBody>
          <a:bodyPr>
            <a:normAutofit/>
          </a:bodyPr>
          <a:lstStyle/>
          <a:p>
            <a:r>
              <a:rPr lang="en-US" sz="3600" dirty="0" smtClean="0"/>
              <a:t>From the fall of man, the devil has turned humanity from the Creator to the most powerful force in the visible universe. The worship of the sun will be the devil’s last hurrah.  Sunday is its manifestation today.  </a:t>
            </a:r>
            <a:endParaRPr lang="en-US" sz="3600"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lgerian" pitchFamily="82" charset="0"/>
              </a:rPr>
              <a:t>Summary</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1. Albert Pike, leading Jesuit in the 19</a:t>
            </a:r>
            <a:r>
              <a:rPr lang="en-US" baseline="30000" dirty="0" smtClean="0"/>
              <a:t>th</a:t>
            </a:r>
            <a:r>
              <a:rPr lang="en-US" dirty="0" smtClean="0"/>
              <a:t> century, declared 3 Wars were planned.</a:t>
            </a:r>
          </a:p>
          <a:p>
            <a:r>
              <a:rPr lang="en-US" dirty="0" smtClean="0"/>
              <a:t>2. In the final war, which is being agitated in the press right now between Jews and Arabs, Lucifer’s pure doctrine would be seen.  I believe that is Sunday worship.</a:t>
            </a:r>
          </a:p>
          <a:p>
            <a:r>
              <a:rPr lang="en-US" dirty="0" smtClean="0"/>
              <a:t>3. There will be a false Armageddon before the devil impersonates Christ.  This 3</a:t>
            </a:r>
            <a:r>
              <a:rPr lang="en-US" baseline="30000" dirty="0" smtClean="0"/>
              <a:t>rd</a:t>
            </a:r>
            <a:r>
              <a:rPr lang="en-US" dirty="0" smtClean="0"/>
              <a:t> war will be it.</a:t>
            </a:r>
          </a:p>
          <a:p>
            <a:r>
              <a:rPr lang="en-US" dirty="0" smtClean="0"/>
              <a:t>4. In this 3</a:t>
            </a:r>
            <a:r>
              <a:rPr lang="en-US" baseline="30000" dirty="0" smtClean="0"/>
              <a:t>rd</a:t>
            </a:r>
            <a:r>
              <a:rPr lang="en-US" dirty="0" smtClean="0"/>
              <a:t> war, we will see Sunday.</a:t>
            </a:r>
          </a:p>
          <a:p>
            <a:r>
              <a:rPr lang="en-US" dirty="0" smtClean="0"/>
              <a:t>5. After the Loud Cry, the devil will appear, claiming to be Christ.</a:t>
            </a:r>
          </a:p>
          <a:p>
            <a:r>
              <a:rPr lang="en-US" dirty="0" smtClean="0"/>
              <a:t>6.   Hold on to </a:t>
            </a:r>
            <a:r>
              <a:rPr lang="en-US" smtClean="0"/>
              <a:t>the real Christ</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C00000"/>
                </a:solidFill>
              </a:rPr>
              <a:t>Think Tank</a:t>
            </a:r>
            <a:endParaRPr lang="en-US" u="sng" dirty="0">
              <a:solidFill>
                <a:srgbClr val="C0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The Jesuit Order plans years, decades, centuries ahead in order to bring their plans to fruition.  They want to ‘undo </a:t>
            </a:r>
            <a:r>
              <a:rPr lang="en-US" sz="3200" dirty="0"/>
              <a:t>all that Protestantism has done. Catholicism is gaining ground upon every side</a:t>
            </a:r>
            <a:r>
              <a:rPr lang="en-US" sz="3200" dirty="0" smtClean="0"/>
              <a:t>.’  Is it happening??</a:t>
            </a:r>
            <a:endParaRPr lang="en-US" sz="3200"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0"/>
            <a:ext cx="4572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Another century</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“In the decades that followed it became apparent that, in order to achieve their goal of world domination, they would have to instigate of the old world order in preparation for the construction of the New World Order. This plan was outlined in graphic detail by Albert Pike, the Sovereign Grand Commander of the Ancient and Accepted Scottish Rite of Freemasonry and the top Illuminist in America, in a letter to </a:t>
            </a:r>
            <a:r>
              <a:rPr lang="en-US" dirty="0" err="1" smtClean="0"/>
              <a:t>Giusseppe</a:t>
            </a:r>
            <a:r>
              <a:rPr lang="en-US" dirty="0" smtClean="0"/>
              <a:t> Mazzini dated August 15, 1871. Pike stated that the First World War was to be fomented in order to destroy Czarist Russia- and to place that vast land under the direct control of Illuminati agents. Russia was then to be used as a ‘bogey man’ to further the aims of the Illuminati worldwide…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u="sng" dirty="0" smtClean="0">
                <a:solidFill>
                  <a:srgbClr val="C00000"/>
                </a:solidFill>
              </a:rPr>
              <a:t>Cont.</a:t>
            </a:r>
            <a:endParaRPr lang="en-US" b="1" u="sng" dirty="0">
              <a:solidFill>
                <a:srgbClr val="C0000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400" dirty="0" smtClean="0"/>
              <a:t>…World War II was to be fomented through manipulation of the differences that existed between the German Nationalists and the Political Zionists. This was to result in an expansion of Russian influence and the establishment of a state of Israel in Palestine. The Third World War was planned to result from the differences stirred up by Illuminati agents between the Zionists and the Arabs. The conflict was planned to spread worldwide. The Illuminati planned to unleash the Nihilists and Atheists and provoke a formidable social cataclysm which in all its horror will show clearly to the nations the effect of absolute atheism, origin of savagery and of the most bloody turmoil. Then everywhere, the citizens, obliged to defend themselves</a:t>
            </a:r>
          </a:p>
          <a:p>
            <a:r>
              <a:rPr lang="en-US" sz="2400" dirty="0" smtClean="0"/>
              <a:t>against the world minority of revolutionaries, will exterminate those destroyers of civilization, and… will receive the true light through the universal manifestation of the pure doctrine of Lucifer, brought finally out in the public view,…” - Des Griffin, Descent Into</a:t>
            </a:r>
          </a:p>
          <a:p>
            <a:r>
              <a:rPr lang="en-US" sz="2400" dirty="0" smtClean="0"/>
              <a:t>Slavery, Emissary Publications, pp. 38, 39.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lstStyle/>
          <a:p>
            <a:r>
              <a:rPr lang="en-US" b="1" u="sng" dirty="0" smtClean="0">
                <a:solidFill>
                  <a:srgbClr val="002060"/>
                </a:solidFill>
              </a:rPr>
              <a:t>Farfetched!!!</a:t>
            </a:r>
            <a:endParaRPr lang="en-US" b="1"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fontScale="92500"/>
          </a:bodyPr>
          <a:lstStyle/>
          <a:p>
            <a:r>
              <a:rPr lang="en-US" dirty="0" smtClean="0"/>
              <a:t>‘Sovereign Grand Commander of the Ancient</a:t>
            </a:r>
          </a:p>
          <a:p>
            <a:r>
              <a:rPr lang="en-US" dirty="0" smtClean="0"/>
              <a:t>and Accepted Scottish Rite of Freemasonry and the top Illuminist in America,’  Albert Pike was the top Free Mason and Illuminist in America in the 19</a:t>
            </a:r>
            <a:r>
              <a:rPr lang="en-US" baseline="30000" dirty="0" smtClean="0"/>
              <a:t>th</a:t>
            </a:r>
            <a:r>
              <a:rPr lang="en-US" dirty="0" smtClean="0"/>
              <a:t> century.  By the time of Pike,  the Free Masons were completely taken over by the Jesuits and the Illuminati had always been a Jesuit front.  Thus, Pike worked in the inner circles of the Jesuit Order and knew what was being planned!!</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lstStyle/>
          <a:p>
            <a:r>
              <a:rPr lang="en-US" b="1" u="sng" dirty="0" smtClean="0">
                <a:solidFill>
                  <a:srgbClr val="002060"/>
                </a:solidFill>
              </a:rPr>
              <a:t>Penned in 1871</a:t>
            </a:r>
            <a:endParaRPr lang="en-US" b="1"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1.  Grant was President. </a:t>
            </a:r>
          </a:p>
          <a:p>
            <a:r>
              <a:rPr lang="en-US" dirty="0" smtClean="0"/>
              <a:t>2.  The Civil War had just ended!</a:t>
            </a:r>
          </a:p>
          <a:p>
            <a:r>
              <a:rPr lang="en-US" dirty="0"/>
              <a:t>3</a:t>
            </a:r>
            <a:r>
              <a:rPr lang="en-US" dirty="0" smtClean="0"/>
              <a:t>.  James White would die some 9 years later.</a:t>
            </a:r>
          </a:p>
          <a:p>
            <a:r>
              <a:rPr lang="en-US" dirty="0"/>
              <a:t>4</a:t>
            </a:r>
            <a:r>
              <a:rPr lang="en-US" dirty="0" smtClean="0"/>
              <a:t>.  The early Adventist Church had yet to send out its foreign missionary.  James Andrews would leave shortly!</a:t>
            </a:r>
          </a:p>
          <a:p>
            <a:r>
              <a:rPr lang="en-US" dirty="0"/>
              <a:t>5</a:t>
            </a:r>
            <a:r>
              <a:rPr lang="en-US" dirty="0" smtClean="0"/>
              <a:t>.  The final spike had just been nailed down to complete the first transcontinental railroad!</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685800"/>
            <a:ext cx="4876800" cy="61721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2060"/>
                </a:solidFill>
              </a:rPr>
              <a:t>Masterminds</a:t>
            </a:r>
            <a:endParaRPr lang="en-US" b="1"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 When Pike speaks of three wars that have been planned; he is revealing the Jesuits plan for the world. As far back as 1871, the Jesuit Order had planned the wars of the 20th century and the current war on terror. How we have been lied to; it wasn’t the shooting of the Archduke of Austria that bought World War I; nor was it Adolf Hitler and Benito Mussolini that brought World War II; nor was it weapons of mass destructions of Saddam Hussein that brought this current war on terror. These wars have been on the Jesuit chalkboard for over 130 years; to them and them alone is the</a:t>
            </a:r>
          </a:p>
          <a:p>
            <a:r>
              <a:rPr lang="en-US" dirty="0" smtClean="0"/>
              <a:t>responsibility for these horrors. The visible leaders that are paraded before the world are mere puppets whose strings are being pulled by their masters!!!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lstStyle/>
          <a:p>
            <a:r>
              <a:rPr lang="en-US" u="sng" dirty="0" smtClean="0">
                <a:solidFill>
                  <a:srgbClr val="002060"/>
                </a:solidFill>
                <a:latin typeface="Algerian" pitchFamily="82" charset="0"/>
              </a:rPr>
              <a:t>WWI</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“Pike stated that the First World War was to be fomented in order to destroy Czarist Russia- and to place that vast land under the direct control of Illuminati agents. Russia was then to be used as a ‘bogey man’ to further the aims of the Illuminati worldwide…”  The animal growls!!</a:t>
            </a:r>
          </a:p>
          <a:p>
            <a:endParaRPr lang="en-US" sz="3200"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3249</TotalTime>
  <Words>2064</Words>
  <Application>Microsoft Office PowerPoint</Application>
  <PresentationFormat>On-screen Show (4:3)</PresentationFormat>
  <Paragraphs>79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World War……III!!!</vt:lpstr>
      <vt:lpstr>The Prophet Speaks</vt:lpstr>
      <vt:lpstr>Think Tank</vt:lpstr>
      <vt:lpstr>Another century</vt:lpstr>
      <vt:lpstr>Cont.</vt:lpstr>
      <vt:lpstr>Farfetched!!!</vt:lpstr>
      <vt:lpstr>Penned in 1871</vt:lpstr>
      <vt:lpstr>Masterminds</vt:lpstr>
      <vt:lpstr>WWI</vt:lpstr>
      <vt:lpstr>Czarist Russia Destroyed??</vt:lpstr>
      <vt:lpstr>Why Destroy the Czar?</vt:lpstr>
      <vt:lpstr>Far Reaching in her PLANS</vt:lpstr>
      <vt:lpstr>World War II</vt:lpstr>
      <vt:lpstr>He Pulled the Strings!!!</vt:lpstr>
      <vt:lpstr>Animals on the Hunt</vt:lpstr>
      <vt:lpstr>Israel Established???</vt:lpstr>
      <vt:lpstr>WHY?</vt:lpstr>
      <vt:lpstr>Kill or be Killed</vt:lpstr>
      <vt:lpstr>Pike Calls for ONE More</vt:lpstr>
      <vt:lpstr>Man on a Mission</vt:lpstr>
      <vt:lpstr>War Before Messiah/False Armageddon</vt:lpstr>
      <vt:lpstr>All Religions Looking for Messiah</vt:lpstr>
      <vt:lpstr>The Crowning Act</vt:lpstr>
      <vt:lpstr>Pure Doctrine of Lucifer</vt:lpstr>
      <vt:lpstr>Summary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War……III!!!</dc:title>
  <dc:creator>Dad</dc:creator>
  <cp:lastModifiedBy>Dad</cp:lastModifiedBy>
  <cp:revision>5</cp:revision>
  <dcterms:created xsi:type="dcterms:W3CDTF">2012-09-29T09:48:56Z</dcterms:created>
  <dcterms:modified xsi:type="dcterms:W3CDTF">2013-08-31T23:39:18Z</dcterms:modified>
</cp:coreProperties>
</file>