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0775C-1702-444B-8C72-19A2FB8BC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A0238-5DEF-4B31-83A5-3572AAD01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203C2-857A-4A15-8581-092438BC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5176B-314B-4A4A-BEE7-54E4B53D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83F4C-6F9F-48F6-864D-3BFF05B3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6019-A124-47C5-ADEB-20FFB18F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ED15E-38B6-4F46-AF84-CF6044481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3FC86-39D9-406A-9681-5D800072A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C6A27-E69C-4FB6-BA17-6739D73F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2BB6-89BA-4D98-9084-00FFC207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1BA21B-367C-407B-BD38-5939147E1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94918-D06B-47DA-875A-68D511D1F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E81F-28CE-46A5-837A-9F5B80548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D11F0-82A8-4BD8-B39B-A3E6EAAD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46BBA-385A-4EF3-BED5-595FB7F5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163E6-8956-4A0F-AD3C-3BD7083D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B372-5AC2-4E2D-9352-2175C9BC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9855B-C089-4BF4-A553-A03261272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0222A-C887-4A2E-B4B2-5F369CB7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5465A-3FE0-4AA1-853B-156DB4CE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D0DA4-2A4E-4F99-89C9-A52F936D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9A358-F76F-4318-8DDB-0409F5757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9A6E4-D542-449E-8DF8-E8554294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EF65F-40F6-4B92-B082-990B8A5B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4B34B-C874-4F47-996C-547ED498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9A92-7D4D-438D-9D52-6CF7C712F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271D4-22CE-4013-A503-9753F1AD9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92D82-74BA-4603-BDE2-C0C169415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920A-158D-4A87-9B76-DC0D9872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A8AB9-D170-41E4-AC30-F7EF2F06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24165-DCAA-49CD-A1BC-E2BDE5B3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DE97-1EF7-4F59-A753-9D8C5A782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4D99A-8A69-47A2-A68D-C17E4EFDB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C4E0E-6F64-474C-8000-4CA8FA713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E33A6-ABCF-424A-A6DC-8376D565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34A29-DEE3-4621-AEA6-7F983C6B9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3E88A-5168-4A76-99CA-44E911F7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B6942E-5964-4F4C-8121-054B81DD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F1DB75-B1D5-4B70-B6AB-DECF0F9F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FA07-17DD-4CD3-954B-7A02D648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AB916-E0BC-47E3-AEE8-A90D878A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F678E9-186A-4D7E-8118-59CD10F8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2297E-E17F-4A93-A190-D38BE48D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65604-43A1-4A9D-B254-29C8A159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C63EB-8E43-40C9-AB56-72618FAE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8F82A-4F99-42AA-BC2C-11165E25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AACE-D599-46C6-9321-73DDAFAF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16622-6216-4680-AF2B-13536125A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841E3-49D4-48E4-9165-44A945B01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7E923-8BC1-418C-91F3-EB023B04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7233C-761D-4E97-96AA-F7447383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76E62-32D0-4D5F-9FEE-91DAF36C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3273F-B188-4674-8C79-8B4EF9A1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AA7807-92B1-4C02-9784-F7F5B6D67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9F1F7-DFC1-44F7-B1EC-6AA2FD6DF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E3E9D-582D-48D3-9970-70268221D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CBE01-56F6-48ED-A9D1-C122CA6E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CB91C-6E35-40AD-B584-1D36C5BE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265AF-27E1-4914-BB3C-A7E9E30C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5A489-636F-4B25-943C-B5F5269C0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799C0-4F41-485A-8B6B-81D64E761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7BAC-AB27-4F53-944D-DB00B5BE8F23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418EE-47F6-4650-B14E-62600EEE5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4EE9-B6BB-45AD-81F2-EBD7666AD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3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9a">
            <a:hlinkClick r:id="" action="ppaction://media"/>
            <a:extLst>
              <a:ext uri="{FF2B5EF4-FFF2-40B4-BE49-F238E27FC236}">
                <a16:creationId xmlns:a16="http://schemas.microsoft.com/office/drawing/2014/main" id="{610BD332-C3F6-4302-9C58-1E0E2C356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967" y="122550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5290F2-60C3-4074-9D8C-DEBDB89D0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46430" cy="7099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E5C54-8D11-4091-957E-69B662FED0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Behind the Door </a:t>
            </a:r>
            <a:r>
              <a:rPr lang="en-US" dirty="0" err="1">
                <a:solidFill>
                  <a:schemeClr val="bg1"/>
                </a:solidFill>
              </a:rPr>
              <a:t>pt</a:t>
            </a:r>
            <a:r>
              <a:rPr lang="en-US" dirty="0">
                <a:solidFill>
                  <a:schemeClr val="bg1"/>
                </a:solidFill>
              </a:rPr>
              <a:t> 9: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27C34-6CB8-42EB-9608-C85A5DD8A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By Divine Right-Pastor Bill Hughes</a:t>
            </a:r>
          </a:p>
        </p:txBody>
      </p:sp>
    </p:spTree>
    <p:extLst>
      <p:ext uri="{BB962C8B-B14F-4D97-AF65-F5344CB8AC3E}">
        <p14:creationId xmlns:p14="http://schemas.microsoft.com/office/powerpoint/2010/main" val="6388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8F64C6-FE22-4FC1-A763-DFCC514811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34627B-48E6-4F4D-B843-97717A86B49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E0063AA-968A-4B44-8618-C072771A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442" r="-2" b="11169"/>
          <a:stretch/>
        </p:blipFill>
        <p:spPr>
          <a:xfrm>
            <a:off x="317635" y="3647052"/>
            <a:ext cx="4160452" cy="2693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76B65-B688-42A0-B5B3-DEB49F60B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7" r="2" b="27818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08FE0-4870-4062-9883-50FD16623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6" r="-2" b="2350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F993C-B35B-4C5B-A1A6-62E61620A396}"/>
              </a:ext>
            </a:extLst>
          </p:cNvPr>
          <p:cNvSpPr txBox="1"/>
          <p:nvPr/>
        </p:nvSpPr>
        <p:spPr>
          <a:xfrm>
            <a:off x="5021821" y="3812953"/>
            <a:ext cx="6465287" cy="21924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Holy Roman Emperor Henry IV without garb, in the dead of winter entreats the Pope’s favor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1F016-6101-4F15-838B-E5B14C49A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316" y="380199"/>
            <a:ext cx="3849153" cy="295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861F69-84D1-4AC6-9C0B-7C3FB834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6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8ABCD-E3B4-4265-9096-973F5539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0" r="15187"/>
          <a:stretch/>
        </p:blipFill>
        <p:spPr>
          <a:xfrm>
            <a:off x="643466" y="643467"/>
            <a:ext cx="5372099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B67A7F-B268-48E7-8F0C-80F94C947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2" r="17941" b="-2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254A0-E27C-44B2-BF51-C4F0114776E6}"/>
              </a:ext>
            </a:extLst>
          </p:cNvPr>
          <p:cNvSpPr txBox="1"/>
          <p:nvPr/>
        </p:nvSpPr>
        <p:spPr>
          <a:xfrm>
            <a:off x="4629608" y="6273225"/>
            <a:ext cx="2771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96052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841CA-6382-4F2B-8A29-020864AD0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428"/>
            <a:ext cx="6095999" cy="5805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922DAE-5796-43BE-B6D8-A55237D7F865}"/>
              </a:ext>
            </a:extLst>
          </p:cNvPr>
          <p:cNvSpPr txBox="1"/>
          <p:nvPr/>
        </p:nvSpPr>
        <p:spPr>
          <a:xfrm>
            <a:off x="4400664" y="332717"/>
            <a:ext cx="3390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Canossa! in Action!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BACDB3-EF5F-4937-BD2D-0C778FA45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52429"/>
            <a:ext cx="6095999" cy="580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81600-525B-47E6-8302-D12B830D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45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4B4063-29F7-43DA-B35D-80E7D6025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948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86E4D-D2B6-4418-BCB9-7B5869D19273}"/>
              </a:ext>
            </a:extLst>
          </p:cNvPr>
          <p:cNvSpPr txBox="1"/>
          <p:nvPr/>
        </p:nvSpPr>
        <p:spPr>
          <a:xfrm>
            <a:off x="667265" y="5857103"/>
            <a:ext cx="3158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The Magna Carta!</a:t>
            </a:r>
          </a:p>
        </p:txBody>
      </p:sp>
    </p:spTree>
    <p:extLst>
      <p:ext uri="{BB962C8B-B14F-4D97-AF65-F5344CB8AC3E}">
        <p14:creationId xmlns:p14="http://schemas.microsoft.com/office/powerpoint/2010/main" val="147547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01788-AC15-431F-A45C-7A51DE44D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0" r="-2" b="14679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3606A-1DEB-400F-8FEC-3E0DFBB36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89" r="1" b="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3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90F020-C47A-48D8-BA2B-324D5ADF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90" y="0"/>
            <a:ext cx="4189585" cy="5665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35856-7A27-402E-83EB-D5AE0DD35D97}"/>
              </a:ext>
            </a:extLst>
          </p:cNvPr>
          <p:cNvSpPr txBox="1"/>
          <p:nvPr/>
        </p:nvSpPr>
        <p:spPr>
          <a:xfrm>
            <a:off x="355600" y="5665708"/>
            <a:ext cx="5283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King John of England, Later signer of the Magna Carta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B4B4-5A0B-4A03-AA8E-70E2F7D2BFC9}"/>
              </a:ext>
            </a:extLst>
          </p:cNvPr>
          <p:cNvSpPr txBox="1"/>
          <p:nvPr/>
        </p:nvSpPr>
        <p:spPr>
          <a:xfrm>
            <a:off x="7238662" y="5911929"/>
            <a:ext cx="3203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Pope Innocent III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EC286-CFD3-4887-8AAC-8D6C5FBC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65" y="0"/>
            <a:ext cx="3645453" cy="53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77293-633E-4C74-8647-59F1D8486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C467F-C5CD-445C-A673-BB9641D74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0"/>
          <a:stretch/>
        </p:blipFill>
        <p:spPr>
          <a:xfrm>
            <a:off x="1000699" y="0"/>
            <a:ext cx="10190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8B66E9-D8FA-4AF4-9F33-C8136AFB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A06CA5-54A1-4730-B886-2E93AE23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940" y="257175"/>
            <a:ext cx="4762500" cy="3171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0AE96-C5C6-4C1B-9173-F8419E238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939" y="3899780"/>
            <a:ext cx="4762500" cy="29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478C71-A145-4605-9F0B-F2397B712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8" r="20378" b="-1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B34A59-4AED-4D92-8997-D9B82BCB3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6" b="-2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45B207-49D3-46CD-B349-0874BEBE238B}"/>
              </a:ext>
            </a:extLst>
          </p:cNvPr>
          <p:cNvSpPr txBox="1"/>
          <p:nvPr/>
        </p:nvSpPr>
        <p:spPr>
          <a:xfrm>
            <a:off x="1181331" y="5638800"/>
            <a:ext cx="2329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Yasser Arafat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6A486-5B9E-4A68-8072-7FCEF76C8233}"/>
              </a:ext>
            </a:extLst>
          </p:cNvPr>
          <p:cNvSpPr txBox="1"/>
          <p:nvPr/>
        </p:nvSpPr>
        <p:spPr>
          <a:xfrm>
            <a:off x="5076103" y="4853970"/>
            <a:ext cx="6490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Yasser Arafat kissing Pope John Paul II’s Rings. Who’s the superior and who is the servant in this photo???</a:t>
            </a:r>
          </a:p>
        </p:txBody>
      </p:sp>
    </p:spTree>
    <p:extLst>
      <p:ext uri="{BB962C8B-B14F-4D97-AF65-F5344CB8AC3E}">
        <p14:creationId xmlns:p14="http://schemas.microsoft.com/office/powerpoint/2010/main" val="81264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ll building in a city&#10;&#10;Description generated with very high confidence">
            <a:extLst>
              <a:ext uri="{FF2B5EF4-FFF2-40B4-BE49-F238E27FC236}">
                <a16:creationId xmlns:a16="http://schemas.microsoft.com/office/drawing/2014/main" id="{3A92E35E-D8E2-48CA-94C0-94F5D9C3B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9" b="-2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  <p:pic>
        <p:nvPicPr>
          <p:cNvPr id="3" name="Picture 2" descr="A group of people in costumes&#10;&#10;Description generated with very high confidence">
            <a:extLst>
              <a:ext uri="{FF2B5EF4-FFF2-40B4-BE49-F238E27FC236}">
                <a16:creationId xmlns:a16="http://schemas.microsoft.com/office/drawing/2014/main" id="{92FAB91A-5784-4908-9E96-DB97E107C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91" r="12689" b="-4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5" name="Picture 4" descr="A person wearing a hat&#10;&#10;Description generated with high confidence">
            <a:extLst>
              <a:ext uri="{FF2B5EF4-FFF2-40B4-BE49-F238E27FC236}">
                <a16:creationId xmlns:a16="http://schemas.microsoft.com/office/drawing/2014/main" id="{5A687916-F807-4058-B4C9-43FD83F6D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78" r="27493" b="-1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4" name="Picture 3" descr="A group of people in uniform&#10;&#10;Description generated with very high confidence">
            <a:extLst>
              <a:ext uri="{FF2B5EF4-FFF2-40B4-BE49-F238E27FC236}">
                <a16:creationId xmlns:a16="http://schemas.microsoft.com/office/drawing/2014/main" id="{BCC3CB6F-5AF3-4CAD-8263-834DDDC09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84" r="5036" b="-1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9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A60FF0-FEBC-4FCF-93E7-D30FDA4C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58"/>
          <a:stretch/>
        </p:blipFill>
        <p:spPr>
          <a:xfrm>
            <a:off x="0" y="3311558"/>
            <a:ext cx="8872151" cy="3546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DF50D-91EC-4F3F-9ADB-B48E30737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9744" cy="3311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430814-FDC6-4593-B159-3B5C36562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745" y="0"/>
            <a:ext cx="2572514" cy="3311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E1DB0E-5ECD-44D2-BCC2-F85D755DB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449" y="3311558"/>
            <a:ext cx="3690552" cy="3546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A44000-35FA-4721-A629-EB66B973F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258" y="1"/>
            <a:ext cx="4809741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46459-F258-4592-8E79-0052381E0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962" y="1186248"/>
            <a:ext cx="6409038" cy="5100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37F7D6-4965-412E-AFB0-14A18FD1A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9" r="17298"/>
          <a:stretch/>
        </p:blipFill>
        <p:spPr>
          <a:xfrm>
            <a:off x="0" y="0"/>
            <a:ext cx="5782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8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C18744-B75D-4666-A6D6-1A85B9DBF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09"/>
          <a:stretch/>
        </p:blipFill>
        <p:spPr>
          <a:xfrm>
            <a:off x="428625" y="0"/>
            <a:ext cx="11334750" cy="4250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A0E12B-B8F1-4066-B21C-180E6577A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0" t="16982" b="13297"/>
          <a:stretch/>
        </p:blipFill>
        <p:spPr>
          <a:xfrm>
            <a:off x="4695568" y="3138615"/>
            <a:ext cx="7069232" cy="371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E0799C-43FB-4712-A974-45545F9DE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00" y="0"/>
            <a:ext cx="4910788" cy="6879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4AD4B-054F-40B8-8381-031452752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714" y="0"/>
            <a:ext cx="4976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9D955-676F-4F40-BFEB-535D5607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796" y="8641"/>
            <a:ext cx="5130408" cy="684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3F30D-2592-4A24-9E7B-3697E1698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432" y="0"/>
            <a:ext cx="85251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A3FD9-BEC9-4A90-BE20-9D302C9F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FD957-CC68-4651-87B1-1CBFC172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0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D73F9DDF-A4DA-4189-A5A6-99A1B6D75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3" b="22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6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48CA6-01D2-483B-BC07-0BFCE40CE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"/>
          <a:stretch/>
        </p:blipFill>
        <p:spPr>
          <a:xfrm>
            <a:off x="0" y="833754"/>
            <a:ext cx="12191999" cy="47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 descr="A close up of a mans face&#10;&#10;Description generated with very high confidence">
            <a:extLst>
              <a:ext uri="{FF2B5EF4-FFF2-40B4-BE49-F238E27FC236}">
                <a16:creationId xmlns:a16="http://schemas.microsoft.com/office/drawing/2014/main" id="{19D4D7ED-6FBB-4635-A098-5581B46AF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7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&#10;&#10;Description generated with high confidence">
            <a:extLst>
              <a:ext uri="{FF2B5EF4-FFF2-40B4-BE49-F238E27FC236}">
                <a16:creationId xmlns:a16="http://schemas.microsoft.com/office/drawing/2014/main" id="{1384B55B-578D-4B4D-B86B-5DB6FA391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4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879A7-A41F-4CDC-95C0-E6FB332E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276E9-BBD8-43C7-83A7-1724C2043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7" y="0"/>
            <a:ext cx="118624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44407-A0F8-461B-89E6-0DC29AA85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504" y="3739878"/>
            <a:ext cx="1931423" cy="3007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754A5-0823-4670-B7D1-AD901102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051" y="592095"/>
            <a:ext cx="2009775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6B4D8-45F4-4A61-B2F4-B948D4AC1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893" y="3546930"/>
            <a:ext cx="2293764" cy="3276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937EB-5ACB-4AED-80D1-414C8EC4F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05" y="3845398"/>
            <a:ext cx="1645276" cy="2654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CD557-FD74-4185-A1B8-3F94B76EE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532" y="592095"/>
            <a:ext cx="1819275" cy="2714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AE05FF-34EB-4F7C-8A0C-6ECB78ACE9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15" t="6486" r="4550" b="5225"/>
          <a:stretch/>
        </p:blipFill>
        <p:spPr>
          <a:xfrm>
            <a:off x="5941239" y="542567"/>
            <a:ext cx="2014666" cy="3052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89FDFE-CA24-4E08-859D-3AD37EFD64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0294" y="687345"/>
            <a:ext cx="19907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736ED-A897-4E1B-B6D1-9B76CC79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2495" cy="57335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70EB75-9468-4CB7-859E-F26E50618302}"/>
              </a:ext>
            </a:extLst>
          </p:cNvPr>
          <p:cNvSpPr txBox="1"/>
          <p:nvPr/>
        </p:nvSpPr>
        <p:spPr>
          <a:xfrm>
            <a:off x="786286" y="5739130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Pope Gregory VII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72139-449D-498A-98CF-13DEB3269A73}"/>
              </a:ext>
            </a:extLst>
          </p:cNvPr>
          <p:cNvSpPr txBox="1"/>
          <p:nvPr/>
        </p:nvSpPr>
        <p:spPr>
          <a:xfrm>
            <a:off x="4934310" y="0"/>
            <a:ext cx="725769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</a:rPr>
              <a:t>Declared Church infallible, past, present, and future</a:t>
            </a:r>
          </a:p>
          <a:p>
            <a:endParaRPr lang="en-US" sz="3200" b="1" i="1" dirty="0">
              <a:solidFill>
                <a:srgbClr val="002060"/>
              </a:solidFill>
            </a:endParaRPr>
          </a:p>
          <a:p>
            <a:r>
              <a:rPr lang="en-US" sz="3200" b="1" i="1" dirty="0">
                <a:solidFill>
                  <a:srgbClr val="002060"/>
                </a:solidFill>
              </a:rPr>
              <a:t>Claimed “right” to set up or depose kings by church’s (Pope’s) will</a:t>
            </a:r>
          </a:p>
          <a:p>
            <a:endParaRPr lang="en-US" sz="3200" b="1" i="1" dirty="0">
              <a:solidFill>
                <a:srgbClr val="002060"/>
              </a:solidFill>
            </a:endParaRPr>
          </a:p>
          <a:p>
            <a:r>
              <a:rPr lang="en-US" sz="3200" b="1" i="1" dirty="0">
                <a:solidFill>
                  <a:srgbClr val="002060"/>
                </a:solidFill>
              </a:rPr>
              <a:t>Pope decisions, according to Gregory VII, could not be reversed, but could reverse any and all other monarch decisions</a:t>
            </a:r>
          </a:p>
          <a:p>
            <a:endParaRPr lang="en-US" sz="3200" b="1" i="1" dirty="0">
              <a:solidFill>
                <a:srgbClr val="002060"/>
              </a:solidFill>
            </a:endParaRPr>
          </a:p>
          <a:p>
            <a:r>
              <a:rPr lang="en-US" sz="3200" b="1" i="1" dirty="0">
                <a:solidFill>
                  <a:srgbClr val="002060"/>
                </a:solidFill>
              </a:rPr>
              <a:t>Why does a mere man believe he has the authority to do these things just because he claims it? Surely this is Anti(in the place of)Christ language</a:t>
            </a:r>
          </a:p>
        </p:txBody>
      </p:sp>
    </p:spTree>
    <p:extLst>
      <p:ext uri="{BB962C8B-B14F-4D97-AF65-F5344CB8AC3E}">
        <p14:creationId xmlns:p14="http://schemas.microsoft.com/office/powerpoint/2010/main" val="37407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oll&#10;&#10;Description generated with high confidence">
            <a:extLst>
              <a:ext uri="{FF2B5EF4-FFF2-40B4-BE49-F238E27FC236}">
                <a16:creationId xmlns:a16="http://schemas.microsoft.com/office/drawing/2014/main" id="{E90BAE3D-30C0-4859-A514-E70FD753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2" r="153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2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160</Words>
  <Application>Microsoft Office PowerPoint</Application>
  <PresentationFormat>Widescreen</PresentationFormat>
  <Paragraphs>18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Aparajita</vt:lpstr>
      <vt:lpstr>Arial</vt:lpstr>
      <vt:lpstr>Baskerville Old Face</vt:lpstr>
      <vt:lpstr>Calibri</vt:lpstr>
      <vt:lpstr>Calibri Light</vt:lpstr>
      <vt:lpstr>Impact</vt:lpstr>
      <vt:lpstr>Office Theme</vt:lpstr>
      <vt:lpstr>Behind the Door pt 9: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Behind the Door</dc:title>
  <dc:creator>Kody</dc:creator>
  <cp:lastModifiedBy>Kody</cp:lastModifiedBy>
  <cp:revision>75</cp:revision>
  <dcterms:created xsi:type="dcterms:W3CDTF">2018-02-11T16:01:17Z</dcterms:created>
  <dcterms:modified xsi:type="dcterms:W3CDTF">2018-02-20T02:05:09Z</dcterms:modified>
</cp:coreProperties>
</file>