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468EF1-2EF9-44CC-8B54-A0B829BD6F64}"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42836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68EF1-2EF9-44CC-8B54-A0B829BD6F64}"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250762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68EF1-2EF9-44CC-8B54-A0B829BD6F64}"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35170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68EF1-2EF9-44CC-8B54-A0B829BD6F64}"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362426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468EF1-2EF9-44CC-8B54-A0B829BD6F64}"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295527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468EF1-2EF9-44CC-8B54-A0B829BD6F64}"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285394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468EF1-2EF9-44CC-8B54-A0B829BD6F64}"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395027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468EF1-2EF9-44CC-8B54-A0B829BD6F64}"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30877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68EF1-2EF9-44CC-8B54-A0B829BD6F64}"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349526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468EF1-2EF9-44CC-8B54-A0B829BD6F64}"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3397534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468EF1-2EF9-44CC-8B54-A0B829BD6F64}"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97D46-3D7B-489D-86F0-B19CEA0771B0}" type="slidenum">
              <a:rPr lang="en-US" smtClean="0"/>
              <a:t>‹#›</a:t>
            </a:fld>
            <a:endParaRPr lang="en-US"/>
          </a:p>
        </p:txBody>
      </p:sp>
    </p:spTree>
    <p:extLst>
      <p:ext uri="{BB962C8B-B14F-4D97-AF65-F5344CB8AC3E}">
        <p14:creationId xmlns:p14="http://schemas.microsoft.com/office/powerpoint/2010/main" val="275696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68EF1-2EF9-44CC-8B54-A0B829BD6F64}" type="datetimeFigureOut">
              <a:rPr lang="en-US" smtClean="0"/>
              <a:t>4/3/2018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97D46-3D7B-489D-86F0-B19CEA0771B0}" type="slidenum">
              <a:rPr lang="en-US" smtClean="0"/>
              <a:t>‹#›</a:t>
            </a:fld>
            <a:endParaRPr lang="en-US"/>
          </a:p>
        </p:txBody>
      </p:sp>
    </p:spTree>
    <p:extLst>
      <p:ext uri="{BB962C8B-B14F-4D97-AF65-F5344CB8AC3E}">
        <p14:creationId xmlns:p14="http://schemas.microsoft.com/office/powerpoint/2010/main" val="33025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The Right Arm</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7200" b="1" i="1" u="sng" dirty="0" smtClean="0">
                <a:solidFill>
                  <a:srgbClr val="0070C0"/>
                </a:solidFill>
                <a:latin typeface="Algerian" panose="04020705040A02060702" pitchFamily="82" charset="0"/>
              </a:rPr>
              <a:t>Health</a:t>
            </a:r>
            <a:endParaRPr lang="en-US" sz="7200"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218826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latin typeface="Algerian" panose="04020705040A02060702" pitchFamily="82" charset="0"/>
              </a:rPr>
              <a:t>It Is Right There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60400"/>
            <a:ext cx="6019800" cy="6197600"/>
          </a:xfrm>
        </p:spPr>
        <p:txBody>
          <a:bodyPr>
            <a:normAutofit/>
          </a:bodyPr>
          <a:lstStyle/>
          <a:p>
            <a:r>
              <a:rPr lang="en-US" sz="3200" dirty="0" smtClean="0"/>
              <a:t>“And I saw another angel fly in the midst of heaven, having the everlasting gospel to preach unto them that dwell on the earth, and to every nation, and kindred, and tongue, and people, Saying with a loud voice, Fear God, </a:t>
            </a:r>
            <a:r>
              <a:rPr lang="en-US" sz="3200" b="1" i="1" u="sng" dirty="0" smtClean="0">
                <a:solidFill>
                  <a:srgbClr val="0070C0"/>
                </a:solidFill>
              </a:rPr>
              <a:t>and give glory to him;</a:t>
            </a:r>
            <a:r>
              <a:rPr lang="en-US" sz="3200" dirty="0" smtClean="0"/>
              <a:t> for the hour of his judgment is come: and worship him that made heaven, and earth, and the sea, and the fountains of waters.”  Revelation 14:6,7</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1" y="660400"/>
            <a:ext cx="6172200" cy="6197599"/>
          </a:xfrm>
          <a:prstGeom prst="rect">
            <a:avLst/>
          </a:prstGeom>
        </p:spPr>
      </p:pic>
    </p:spTree>
    <p:extLst>
      <p:ext uri="{BB962C8B-B14F-4D97-AF65-F5344CB8AC3E}">
        <p14:creationId xmlns:p14="http://schemas.microsoft.com/office/powerpoint/2010/main" val="264298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6299"/>
          </a:xfrm>
        </p:spPr>
        <p:txBody>
          <a:bodyPr/>
          <a:lstStyle/>
          <a:p>
            <a:r>
              <a:rPr lang="en-US" dirty="0" smtClean="0"/>
              <a:t>                 </a:t>
            </a:r>
            <a:r>
              <a:rPr lang="en-US" b="1" i="1" u="sng" dirty="0" smtClean="0">
                <a:solidFill>
                  <a:srgbClr val="0070C0"/>
                </a:solidFill>
                <a:latin typeface="Algerian" panose="04020705040A02060702" pitchFamily="82" charset="0"/>
              </a:rPr>
              <a:t>Health-Give Glory to Him </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12192000" cy="6096000"/>
          </a:xfrm>
        </p:spPr>
        <p:txBody>
          <a:bodyPr>
            <a:normAutofit/>
          </a:bodyPr>
          <a:lstStyle/>
          <a:p>
            <a:r>
              <a:rPr lang="en-US" sz="4400" dirty="0" smtClean="0"/>
              <a:t>“What? know ye not that your body is the temple of the Holy Ghost which is in you, which ye have of God, and ye are not your own?  For ye are bought with a price: </a:t>
            </a:r>
            <a:r>
              <a:rPr lang="en-US" sz="4400" b="1" i="1" u="sng" dirty="0" smtClean="0"/>
              <a:t>therefore glorify God in your body, and in your spirit, which are God's.</a:t>
            </a:r>
            <a:r>
              <a:rPr lang="en-US" sz="4400" dirty="0" smtClean="0"/>
              <a:t>”  1 Corinthians 6:19,20</a:t>
            </a:r>
          </a:p>
          <a:p>
            <a:r>
              <a:rPr lang="en-US" sz="4400" dirty="0" smtClean="0"/>
              <a:t>“</a:t>
            </a:r>
            <a:r>
              <a:rPr lang="en-US" sz="4400" b="1" i="1" u="sng" dirty="0" smtClean="0"/>
              <a:t>Whether therefore ye eat, or drink, or whatsoever ye do, do all to the glory of God.”  </a:t>
            </a:r>
            <a:r>
              <a:rPr lang="en-US" sz="4400" dirty="0" smtClean="0"/>
              <a:t>1 Corinthians 10:31</a:t>
            </a:r>
            <a:endParaRPr lang="en-US" sz="4400" dirty="0"/>
          </a:p>
        </p:txBody>
      </p:sp>
    </p:spTree>
    <p:extLst>
      <p:ext uri="{BB962C8B-B14F-4D97-AF65-F5344CB8AC3E}">
        <p14:creationId xmlns:p14="http://schemas.microsoft.com/office/powerpoint/2010/main" val="383258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23899"/>
          </a:xfrm>
        </p:spPr>
        <p:txBody>
          <a:bodyPr/>
          <a:lstStyle/>
          <a:p>
            <a:r>
              <a:rPr lang="en-US" dirty="0" smtClean="0"/>
              <a:t>              </a:t>
            </a:r>
            <a:r>
              <a:rPr lang="en-US" b="1" i="1" u="sng" dirty="0" smtClean="0">
                <a:solidFill>
                  <a:srgbClr val="0070C0"/>
                </a:solidFill>
              </a:rPr>
              <a:t>Health is part of the 3 Angel’s Messages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1" y="723900"/>
            <a:ext cx="5486400" cy="6134100"/>
          </a:xfrm>
          <a:prstGeom prst="rect">
            <a:avLst/>
          </a:prstGeom>
        </p:spPr>
      </p:pic>
      <p:sp>
        <p:nvSpPr>
          <p:cNvPr id="4" name="Content Placeholder 3"/>
          <p:cNvSpPr>
            <a:spLocks noGrp="1"/>
          </p:cNvSpPr>
          <p:nvPr>
            <p:ph sz="half" idx="2"/>
          </p:nvPr>
        </p:nvSpPr>
        <p:spPr>
          <a:xfrm>
            <a:off x="5651500" y="609600"/>
            <a:ext cx="6108699" cy="6248400"/>
          </a:xfrm>
        </p:spPr>
        <p:txBody>
          <a:bodyPr>
            <a:noAutofit/>
          </a:bodyPr>
          <a:lstStyle/>
          <a:p>
            <a:pPr algn="r"/>
            <a:r>
              <a:rPr lang="en-US" sz="3600" dirty="0" smtClean="0"/>
              <a:t>Locked into the first angel’s message of the everlasting gospel of Christ to restore in man the character of his  Maker is health and the taking care of our bodies.  This part of the message is critical to the forming of a character ready to meet the judgment. How important then that we analyze the habits of health that we follow on a daily basis!</a:t>
            </a:r>
            <a:endParaRPr lang="en-US" sz="3600" dirty="0"/>
          </a:p>
        </p:txBody>
      </p:sp>
    </p:spTree>
    <p:extLst>
      <p:ext uri="{BB962C8B-B14F-4D97-AF65-F5344CB8AC3E}">
        <p14:creationId xmlns:p14="http://schemas.microsoft.com/office/powerpoint/2010/main" val="276500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46099"/>
          </a:xfrm>
        </p:spPr>
        <p:txBody>
          <a:bodyPr>
            <a:normAutofit fontScale="90000"/>
          </a:bodyPr>
          <a:lstStyle/>
          <a:p>
            <a:endParaRPr lang="en-US" dirty="0"/>
          </a:p>
        </p:txBody>
      </p:sp>
      <p:sp>
        <p:nvSpPr>
          <p:cNvPr id="3" name="Content Placeholder 2"/>
          <p:cNvSpPr>
            <a:spLocks noGrp="1"/>
          </p:cNvSpPr>
          <p:nvPr>
            <p:ph idx="1"/>
          </p:nvPr>
        </p:nvSpPr>
        <p:spPr>
          <a:xfrm>
            <a:off x="0" y="546100"/>
            <a:ext cx="12192000" cy="6311900"/>
          </a:xfrm>
        </p:spPr>
        <p:txBody>
          <a:bodyPr>
            <a:normAutofit fontScale="55000" lnSpcReduction="20000"/>
          </a:bodyPr>
          <a:lstStyle/>
          <a:p>
            <a:r>
              <a:rPr lang="en-US" dirty="0" smtClean="0"/>
              <a:t>I. NUTRITION</a:t>
            </a:r>
          </a:p>
          <a:p>
            <a:r>
              <a:rPr lang="en-US" dirty="0" smtClean="0"/>
              <a:t>Dangers of Meat Eating and Dairy Products  "The following list of common complaints can be directly linked to the consumption of meat and diary products : hives, sinusitis, heart disorders, seborrhea, impaired digestion, obesity, dermatitis, diarrhea, edema, acne, gas and bloating, body odor, dry scaly skin, constipation, allergies, bedwetting, fatigue, hyperactivity, colitis attacks, headaches, colic, depression, anger, congestion and runny nose, irritability, excess mucus, hemorrhoids, impotence, malabsorption, hormone imbalance and hot flashes!" Prescription for Dietary Wellness, pgs. 144-147.</a:t>
            </a:r>
          </a:p>
          <a:p>
            <a:endParaRPr lang="en-US" dirty="0" smtClean="0"/>
          </a:p>
          <a:p>
            <a:r>
              <a:rPr lang="en-US" dirty="0" smtClean="0"/>
              <a:t>"The liability to take disease is increased tenfold by meat-eating." Counsels on Diet and Foods, pg. 386. (1868). "The intellectual, the moral, and the physical powers are depreciated by the habitual use of flesh meats. Meat-eating deranges the system beclouds the intellect, and blunts the moral sensibilities. We say to you, dear brother and sister, your safest course is to let meat alone." Counsels on Diet and Foods, pg. 391 (1868).</a:t>
            </a:r>
          </a:p>
          <a:p>
            <a:endParaRPr lang="en-US" dirty="0" smtClean="0"/>
          </a:p>
          <a:p>
            <a:r>
              <a:rPr lang="en-US" dirty="0" smtClean="0"/>
              <a:t>"The tissues of the swine swarm with parasites. Of the swine, God said, "It is unclean unto you; ye shall not eat of their flesh, or touch their dead carcass." This command was given because swine's flesh is unfit for food. Swine are scavengers, and this is the only use they were intended to serve. Never, under any circumstances, was their flesh to be eaten by human beings." Counsels on Diet an Foods, pg. 392. (1905) "7 out o 10 people who eat pork have trichina antibodies in their blood streams." Dr. Agatha Thrash, </a:t>
            </a:r>
            <a:r>
              <a:rPr lang="en-US" dirty="0" err="1" smtClean="0"/>
              <a:t>Uchee</a:t>
            </a:r>
            <a:r>
              <a:rPr lang="en-US" dirty="0" smtClean="0"/>
              <a:t> Pines Institute.  BLV - Bovine Leukemia Virus - is on the rise in the US. 20% of adult dairy cows have it and 60% of dairy and beef herds surveyed are infected with BLV. More than 47% - almost half- of the dairy cows in Florida were found to be infected with BLV. That is the highest concentration in the world other than Venezuela! Grains</a:t>
            </a:r>
          </a:p>
          <a:p>
            <a:r>
              <a:rPr lang="en-US" dirty="0" smtClean="0"/>
              <a:t>It is much healthier to use whole grains, not refined ones. No white flour, white pasta, white rice, white bread , etc. "THE WHITER THE BREAD ....THE SOONER YOU'RE DEAD!!!“ Whole grains are good for all blood sugar disorders. Make sure that the bread label says the word "whole" and not just "wheat", otherwise it is really just plain old white flour.</a:t>
            </a:r>
          </a:p>
          <a:p>
            <a:endParaRPr lang="en-US" dirty="0" smtClean="0"/>
          </a:p>
          <a:p>
            <a:r>
              <a:rPr lang="en-US" dirty="0" smtClean="0"/>
              <a:t>It's very important to vary your grains...don't eat the same grain everyday. Most people have wheat everyday. Try adding Spelt, </a:t>
            </a:r>
            <a:r>
              <a:rPr lang="en-US" dirty="0" err="1" smtClean="0"/>
              <a:t>Kamut</a:t>
            </a:r>
            <a:r>
              <a:rPr lang="en-US" dirty="0" smtClean="0"/>
              <a:t>, Corn, Barley, Millet, Rice, Rye or even more exotic grains Amaranth or Quinoa.</a:t>
            </a:r>
          </a:p>
          <a:p>
            <a:endParaRPr lang="en-US" dirty="0" smtClean="0"/>
          </a:p>
          <a:p>
            <a:r>
              <a:rPr lang="en-US" dirty="0" smtClean="0"/>
              <a:t>Grains should be thoroughly cooked or baked. Raw grains are not healthy. Many people are allergic to gluten - the protein in the wheat an other grains. Grains that do not contain gluten are: Rice, Corn, Quinoa and Amaranth. Sugar  is not good for the stomach. It causes fermentation, and this clouds the brain and brings peevishness into the disposition." Counsels on Diet and Foods , pg. 327. (1901)  "Free sugar has been shown to reduce the ability of white blood cells to function properly, to aggravate heart disease, to reduce lifespan, to contribute to alcoholism, mental illness, high blood pressure, skin disease, and enlarged liver and kidneys." Nutrition for Vegetarians., pg. 39. (Dr. Agatha Thrash). Sugar is "food for cancer.“   Believe it or not - back in the 1800's sugar was "by prescription ONLY".  Healthy Sugars: Barley Malt, Brown Rice Syrup, Honey, Date Sugar, Molasses, Fructose, Stevia</a:t>
            </a:r>
          </a:p>
          <a:p>
            <a:endParaRPr lang="en-US" dirty="0" smtClean="0"/>
          </a:p>
        </p:txBody>
      </p:sp>
    </p:spTree>
    <p:extLst>
      <p:ext uri="{BB962C8B-B14F-4D97-AF65-F5344CB8AC3E}">
        <p14:creationId xmlns:p14="http://schemas.microsoft.com/office/powerpoint/2010/main" val="2139717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600"/>
          </a:xfrm>
        </p:spPr>
        <p:txBody>
          <a:bodyPr>
            <a:normAutofit/>
          </a:bodyPr>
          <a:lstStyle/>
          <a:p>
            <a:endParaRPr lang="en-US" dirty="0"/>
          </a:p>
        </p:txBody>
      </p:sp>
      <p:sp>
        <p:nvSpPr>
          <p:cNvPr id="3" name="Content Placeholder 2"/>
          <p:cNvSpPr>
            <a:spLocks noGrp="1"/>
          </p:cNvSpPr>
          <p:nvPr>
            <p:ph idx="1"/>
          </p:nvPr>
        </p:nvSpPr>
        <p:spPr>
          <a:xfrm>
            <a:off x="0" y="863602"/>
            <a:ext cx="12192000" cy="5994398"/>
          </a:xfrm>
        </p:spPr>
        <p:txBody>
          <a:bodyPr>
            <a:normAutofit fontScale="55000" lnSpcReduction="20000"/>
          </a:bodyPr>
          <a:lstStyle/>
          <a:p>
            <a:r>
              <a:rPr lang="en-US" dirty="0" smtClean="0"/>
              <a:t>II. EXERCISE</a:t>
            </a:r>
          </a:p>
          <a:p>
            <a:r>
              <a:rPr lang="en-US" dirty="0" smtClean="0"/>
              <a:t>"In order for the brain to have clearness and strength of thought retentive memory, and mental power, the muscles of the body should have exercise a portion of each day in order to preserve and improve health." The Health Reformer, March 1, 1873. (Ellen White)</a:t>
            </a:r>
          </a:p>
          <a:p>
            <a:endParaRPr lang="en-US" dirty="0" smtClean="0"/>
          </a:p>
          <a:p>
            <a:r>
              <a:rPr lang="en-US" dirty="0" smtClean="0"/>
              <a:t>"When the weather will permit, all who can possibly do so ought to walk in the open air every day, summer an winter. But the clothing should be suitable for the exercise, and the feet should be well protected. A walk, even in winter, would be more beneficial to the health than all the medicine the doctors may prescribe. For those who can walk, walking is preferable to riding. The muscles and veins are enabled better to perform their work. There will be increased vitality, which is so necessary to health. The lungs will have needful action; for it is impossible to go out in the bracing air of a winter's morning without inflating the lungs." Counsels on Health, pg. 552.</a:t>
            </a:r>
          </a:p>
          <a:p>
            <a:endParaRPr lang="en-US" dirty="0" smtClean="0"/>
          </a:p>
          <a:p>
            <a:r>
              <a:rPr lang="en-US" dirty="0" smtClean="0"/>
              <a:t>"The chief if not the only reason why many become invalids is that the blood does not circulate freely, and the changes in the vital fluid, which are necessary to life and health, do not take place. They have not given their bodies exercise not their lungs food, which is pure, fresh air, therefore it is impossible for the blood to be vitalized., and it pursues its course sluggish through the system. The more we exercise, the better will be the circulation of the blood. More people die for want of exercise than through over -fatigue; very man more rust out than wear out. Those who accustom themselves to proper exercise in the open air, will generally have a good and vigorous circulation. We are more dependent upon the air we breathe than upon the food we eat. Men and women, young and old, who desire health and who would enjoy active life, should remember that they cannot have these without a good circulation. Whatever their business and inclinations are, they should make up their minds to exercise in the open air as much as they can." (Ellen White). III. WATER</a:t>
            </a:r>
          </a:p>
          <a:p>
            <a:r>
              <a:rPr lang="en-US" dirty="0" smtClean="0"/>
              <a:t>Drink at least 8 glasses of water a day. "Pure water to drink and fresh air to breathe invigorate the vital organs, purifies the blood, and helps nature in her task of overcoming the bad conditions of the system." (Ellen White). Many health problems would be eliminated, including bowel and bladder problems, anxiety attacks, and food tolerance reactions, burning in the stomach, headaches, colitis pain, hot flashes and many other problems IF enough water were drunk. Water flushes out the toxins that cause many health problems.</a:t>
            </a:r>
          </a:p>
          <a:p>
            <a:pPr marL="0" indent="0">
              <a:buNone/>
            </a:pPr>
            <a:r>
              <a:rPr lang="en-US" dirty="0" smtClean="0"/>
              <a:t>If those who are afflicted would assist nature in her effort by the use of pure, soft water , much suffering would be prevented." (Ellen White).  Drinking lots of pure water everyday will definitely help to prevent cancer. IV. SUNSHINE  This (sunshine) is one of nature's most healing agents." (Ellen White) "If all would appreciate the sunshine, and expose every article of clothing to its drying, purifying rays, mildew and mold would be prevented....This is the only way rooms can be kept from impurities....Every room in our dwellings should be daily thrown open to the healthful rays of the sun and the purifying air should be invited in. This will be a preventive of disease." Health Reformer Articles. (Ellen White) Many have become afraid of the sun, thinking they will get skin cancer from it. We believe that the sun does not cause skin cancer (unless you are constantly out in it, burning yourself), but rather, it is a purifier.....it brings to the surface (which is your skin) the cancers and toxins and germs that are already in your system - trying to flush them out of your body. The sunshine is one of God's 8 Natural Remedies!</a:t>
            </a:r>
          </a:p>
          <a:p>
            <a:endParaRPr lang="en-US" dirty="0" smtClean="0"/>
          </a:p>
        </p:txBody>
      </p:sp>
    </p:spTree>
    <p:extLst>
      <p:ext uri="{BB962C8B-B14F-4D97-AF65-F5344CB8AC3E}">
        <p14:creationId xmlns:p14="http://schemas.microsoft.com/office/powerpoint/2010/main" val="2982744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dirty="0" smtClean="0"/>
              <a:t>V. TEMPERANCE</a:t>
            </a:r>
          </a:p>
          <a:p>
            <a:r>
              <a:rPr lang="en-US" dirty="0" smtClean="0"/>
              <a:t>"In order to preserve health, temperance in all things is necessary - temperance in labor, temperance in eating and drinking." How to Live, pg. 57. (Ellen White).</a:t>
            </a:r>
          </a:p>
          <a:p>
            <a:endParaRPr lang="en-US" dirty="0" smtClean="0"/>
          </a:p>
          <a:p>
            <a:r>
              <a:rPr lang="en-US" dirty="0" smtClean="0"/>
              <a:t>"True temperance teaches us to dispense entirely with everything hurtful, and to use judiciously that which is healthful." The Faith I Live By, pg. 231. (Ellen White).</a:t>
            </a:r>
          </a:p>
          <a:p>
            <a:endParaRPr lang="en-US" dirty="0" smtClean="0"/>
          </a:p>
          <a:p>
            <a:r>
              <a:rPr lang="en-US" dirty="0" smtClean="0"/>
              <a:t>Many Christians believe that "Moderation" is the KEY. We strongly disagree. Think about it...is cocaine OK in moderation? Of course not! You see, True Temperance means to abstain completely from things that are bad for you and to use "moderately" those things that are good for you.</a:t>
            </a:r>
          </a:p>
          <a:p>
            <a:endParaRPr lang="en-US" dirty="0" smtClean="0"/>
          </a:p>
          <a:p>
            <a:r>
              <a:rPr lang="en-US" dirty="0" smtClean="0"/>
              <a:t>About a 100 years ago, there was something called - The Temperance Pledge . At that time, people who signed it were promising to not drink or have anything to do with liquor. It would be good if we could have a Temperance Pledge today. But, it should include way more than liquor. Our bodies are the "temple" of God. We should not put anything into it that is not good for it. Let's think about that for a moment. What are some common things that people put into their bodies that are not good for them? Coffee? Cigarette smoke? Chocolate? The vast majority of the Artificial Sweeteners? And what about all the Prescription Drugs so many people are on? The side-effects of many of them are horrendous!</a:t>
            </a:r>
          </a:p>
          <a:p>
            <a:endParaRPr lang="en-US" dirty="0" smtClean="0"/>
          </a:p>
          <a:p>
            <a:r>
              <a:rPr lang="en-US" dirty="0" smtClean="0"/>
              <a:t>If you feel a bit overwhelmed, and maybe discouraged...thinking about the things that need changing in your lifestyle, don't give up! Email us, tell us what you know you need to do, and we'll give you some suggestions as to how to do it successfully! We can help! And most of all, God is just waiting to help you, if you will only let Him. Come join us and be a Health Reformer! Sign the Temperance Pledge! You'll feel so much better.</a:t>
            </a:r>
          </a:p>
          <a:p>
            <a:endParaRPr lang="en-US" dirty="0" smtClean="0"/>
          </a:p>
          <a:p>
            <a:r>
              <a:rPr lang="en-US" dirty="0" smtClean="0"/>
              <a:t>VI. AIR</a:t>
            </a:r>
          </a:p>
          <a:p>
            <a:r>
              <a:rPr lang="en-US" dirty="0" smtClean="0"/>
              <a:t>"Air is the free blessing of heaven, calculated to electrify the whole system." (Ellen White)</a:t>
            </a:r>
          </a:p>
          <a:p>
            <a:endParaRPr lang="en-US" dirty="0" smtClean="0"/>
          </a:p>
          <a:p>
            <a:r>
              <a:rPr lang="en-US" dirty="0" smtClean="0"/>
              <a:t>"Thousands have died for want of pure water and pure air, who might have lived...These blessings they need in order to become well. If they would become enlightened, and let medicine alone and accustom themselves to outdoor exercise, and to air in their houses, summer and winter, and use soft water for drinking and bathing purposes, they would be comparatively well and happy instead of dragging out a miserable existence." How to Live, pg. 56. (Ellen White)</a:t>
            </a:r>
          </a:p>
          <a:p>
            <a:endParaRPr lang="en-US" dirty="0" smtClean="0"/>
          </a:p>
          <a:p>
            <a:r>
              <a:rPr lang="en-US" dirty="0" smtClean="0"/>
              <a:t>Pure, clean air, is another one of God's 8 Natural Remedies.</a:t>
            </a:r>
          </a:p>
          <a:p>
            <a:endParaRPr lang="en-US" dirty="0" smtClean="0"/>
          </a:p>
          <a:p>
            <a:endParaRPr lang="en-US" dirty="0"/>
          </a:p>
        </p:txBody>
      </p:sp>
    </p:spTree>
    <p:extLst>
      <p:ext uri="{BB962C8B-B14F-4D97-AF65-F5344CB8AC3E}">
        <p14:creationId xmlns:p14="http://schemas.microsoft.com/office/powerpoint/2010/main" val="4047834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2228</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Arial</vt:lpstr>
      <vt:lpstr>Calibri</vt:lpstr>
      <vt:lpstr>Calibri Light</vt:lpstr>
      <vt:lpstr>Office Theme</vt:lpstr>
      <vt:lpstr>The Right Arm</vt:lpstr>
      <vt:lpstr>                     It Is Right There</vt:lpstr>
      <vt:lpstr>                 Health-Give Glory to Him </vt:lpstr>
      <vt:lpstr>              Health is part of the 3 Angel’s Messages</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Arm</dc:title>
  <dc:creator>All Public</dc:creator>
  <cp:lastModifiedBy>All Public</cp:lastModifiedBy>
  <cp:revision>3</cp:revision>
  <dcterms:created xsi:type="dcterms:W3CDTF">2018-04-03T19:18:48Z</dcterms:created>
  <dcterms:modified xsi:type="dcterms:W3CDTF">2018-04-03T19:33:44Z</dcterms:modified>
</cp:coreProperties>
</file>