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1" d="100"/>
          <a:sy n="41" d="100"/>
        </p:scale>
        <p:origin x="-74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EF2BB6-695E-4ACE-8491-C06E72E11B1C}" type="datetimeFigureOut">
              <a:rPr lang="en-US" smtClean="0"/>
              <a:pPr/>
              <a:t>2/15/2013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AD0D5B-F72F-4F1D-B646-12C7A040921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F2BB6-695E-4ACE-8491-C06E72E11B1C}" type="datetimeFigureOut">
              <a:rPr lang="en-US" smtClean="0"/>
              <a:pPr/>
              <a:t>2/15/2013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D0D5B-F72F-4F1D-B646-12C7A040921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tccs.org/"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Ezekiel, pt. 16</a:t>
            </a:r>
            <a:endParaRPr lang="en-US" b="1" u="sng" dirty="0"/>
          </a:p>
        </p:txBody>
      </p:sp>
      <p:sp>
        <p:nvSpPr>
          <p:cNvPr id="3" name="Subtitle 2"/>
          <p:cNvSpPr>
            <a:spLocks noGrp="1"/>
          </p:cNvSpPr>
          <p:nvPr>
            <p:ph type="subTitle" idx="1"/>
          </p:nvPr>
        </p:nvSpPr>
        <p:spPr>
          <a:xfrm>
            <a:off x="0" y="3886200"/>
            <a:ext cx="9144000" cy="2971800"/>
          </a:xfrm>
        </p:spPr>
        <p:txBody>
          <a:bodyPr>
            <a:normAutofit/>
          </a:bodyPr>
          <a:lstStyle/>
          <a:p>
            <a:r>
              <a:rPr lang="en-US" sz="5400" b="1" u="sng" dirty="0" smtClean="0">
                <a:solidFill>
                  <a:srgbClr val="002060"/>
                </a:solidFill>
                <a:latin typeface="Algerian" pitchFamily="82" charset="0"/>
              </a:rPr>
              <a:t>Tyre/Papal Rome Fall</a:t>
            </a:r>
            <a:endParaRPr lang="en-US" sz="5400" b="1" u="sng" dirty="0">
              <a:solidFill>
                <a:srgbClr val="00206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u="sng" dirty="0" smtClean="0">
                <a:solidFill>
                  <a:srgbClr val="C00000"/>
                </a:solidFill>
              </a:rPr>
              <a:t>Notice</a:t>
            </a:r>
            <a:endParaRPr lang="en-US" b="1" u="sng" dirty="0">
              <a:solidFill>
                <a:srgbClr val="C00000"/>
              </a:solidFill>
            </a:endParaRPr>
          </a:p>
        </p:txBody>
      </p:sp>
      <p:sp>
        <p:nvSpPr>
          <p:cNvPr id="3" name="Content Placeholder 2"/>
          <p:cNvSpPr>
            <a:spLocks noGrp="1"/>
          </p:cNvSpPr>
          <p:nvPr>
            <p:ph idx="1"/>
          </p:nvPr>
        </p:nvSpPr>
        <p:spPr>
          <a:xfrm>
            <a:off x="0" y="609600"/>
            <a:ext cx="9144000" cy="6248400"/>
          </a:xfrm>
        </p:spPr>
        <p:txBody>
          <a:bodyPr>
            <a:normAutofit fontScale="25000" lnSpcReduction="20000"/>
          </a:bodyPr>
          <a:lstStyle/>
          <a:p>
            <a:r>
              <a:rPr lang="en-US" sz="11200" dirty="0" smtClean="0"/>
              <a:t>“And </a:t>
            </a:r>
            <a:r>
              <a:rPr lang="en-US" sz="11200" dirty="0" smtClean="0"/>
              <a:t>I will cause the noise of thy songs to cease; and the sound of thy harps shall be no more heard</a:t>
            </a:r>
            <a:r>
              <a:rPr lang="en-US" sz="11200" dirty="0" smtClean="0"/>
              <a:t>.”  Ezekiel 26:13</a:t>
            </a:r>
          </a:p>
          <a:p>
            <a:r>
              <a:rPr lang="en-US" sz="11200" dirty="0" smtClean="0"/>
              <a:t>“</a:t>
            </a:r>
            <a:r>
              <a:rPr lang="en-US" sz="11200" dirty="0" smtClean="0"/>
              <a:t>And the voice of harpers, and musicians, and of pipers, and trumpeters, shall be heard no more at all in </a:t>
            </a:r>
            <a:r>
              <a:rPr lang="en-US" sz="11200" dirty="0" smtClean="0"/>
              <a:t>thee…”  Rev. 18:22</a:t>
            </a:r>
          </a:p>
          <a:p>
            <a:r>
              <a:rPr lang="en-US" sz="11200" dirty="0" smtClean="0"/>
              <a:t>“</a:t>
            </a:r>
            <a:r>
              <a:rPr lang="en-US" sz="11200" dirty="0" smtClean="0"/>
              <a:t>And they shall take up a lamentation for thee, and say to thee, How art thou destroyed, </a:t>
            </a:r>
            <a:r>
              <a:rPr lang="en-US" sz="11200" i="1" dirty="0" smtClean="0"/>
              <a:t>that wast</a:t>
            </a:r>
            <a:r>
              <a:rPr lang="en-US" sz="11200" dirty="0" smtClean="0"/>
              <a:t> inhabited of seafaring men, the renowned city, which wast strong in the sea, she and her inhabitants, which cause their terror </a:t>
            </a:r>
            <a:r>
              <a:rPr lang="en-US" sz="11200" i="1" dirty="0" smtClean="0"/>
              <a:t>to be</a:t>
            </a:r>
            <a:r>
              <a:rPr lang="en-US" sz="11200" dirty="0" smtClean="0"/>
              <a:t> on all that haunt it</a:t>
            </a:r>
            <a:r>
              <a:rPr lang="en-US" sz="11200" dirty="0" smtClean="0"/>
              <a:t>!”  Ezek. 26:17</a:t>
            </a:r>
          </a:p>
          <a:p>
            <a:r>
              <a:rPr lang="en-US" sz="11200" dirty="0" smtClean="0"/>
              <a:t>“And the kings of the earth…shall bewail her, and lament for her…</a:t>
            </a:r>
            <a:r>
              <a:rPr lang="en-US" sz="11200" dirty="0" smtClean="0"/>
              <a:t> when they shall see the torment of her burning  Standing far off for the fear of her </a:t>
            </a:r>
            <a:r>
              <a:rPr lang="en-US" sz="11200" dirty="0" smtClean="0"/>
              <a:t>torment.”  Rev. 18:9,10 </a:t>
            </a:r>
          </a:p>
          <a:p>
            <a:endParaRPr lang="en-US" sz="8000" dirty="0" smtClean="0"/>
          </a:p>
          <a:p>
            <a:pPr>
              <a:buNone/>
            </a:pPr>
            <a:r>
              <a:rPr lang="en-US" sz="8000" dirty="0" smtClean="0"/>
              <a:t/>
            </a:r>
            <a:br>
              <a:rPr lang="en-US" sz="8000" dirty="0" smtClean="0"/>
            </a:br>
            <a:endParaRPr lang="en-US" sz="80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Notice-ARROGANCE</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t>
            </a:r>
            <a:r>
              <a:rPr lang="en-US" dirty="0" smtClean="0"/>
              <a:t>And say unto Tyrus, O thou that art situate at the entry of the sea, </a:t>
            </a:r>
            <a:r>
              <a:rPr lang="en-US" i="1" dirty="0" smtClean="0"/>
              <a:t>which art</a:t>
            </a:r>
            <a:r>
              <a:rPr lang="en-US" dirty="0" smtClean="0"/>
              <a:t> a merchant of the people for many isles, Thus saith the Lord GOD; O Tyrus, thou hast said, I </a:t>
            </a:r>
            <a:r>
              <a:rPr lang="en-US" i="1" dirty="0" smtClean="0"/>
              <a:t>am</a:t>
            </a:r>
            <a:r>
              <a:rPr lang="en-US" dirty="0" smtClean="0"/>
              <a:t> of perfect beauty</a:t>
            </a:r>
            <a:r>
              <a:rPr lang="en-US" dirty="0" smtClean="0"/>
              <a:t>.”  Ezekiel 27:3</a:t>
            </a:r>
          </a:p>
          <a:p>
            <a:r>
              <a:rPr lang="en-US" dirty="0" smtClean="0"/>
              <a:t>“</a:t>
            </a:r>
            <a:r>
              <a:rPr lang="en-US" dirty="0" smtClean="0"/>
              <a:t>How much she hath glorified herself, and lived deliciously, so much torment and sorrow give her: for she saith in her heart, I sit a queen, and am no widow, and shall see no sorrow</a:t>
            </a:r>
            <a:r>
              <a:rPr lang="en-US" dirty="0" smtClean="0"/>
              <a:t>.”  Rev. 18:7</a:t>
            </a:r>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1524000"/>
          </a:xfrm>
        </p:spPr>
        <p:txBody>
          <a:bodyPr>
            <a:normAutofit fontScale="90000"/>
          </a:bodyPr>
          <a:lstStyle/>
          <a:p>
            <a:r>
              <a:rPr lang="en-US" u="sng" dirty="0" smtClean="0">
                <a:solidFill>
                  <a:srgbClr val="C00000"/>
                </a:solidFill>
                <a:latin typeface="Algerian" pitchFamily="82" charset="0"/>
              </a:rPr>
              <a:t>Impregnable and Unconquerable</a:t>
            </a:r>
            <a:endParaRPr lang="en-US" u="sng" dirty="0">
              <a:solidFill>
                <a:srgbClr val="C0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92500" lnSpcReduction="20000"/>
          </a:bodyPr>
          <a:lstStyle/>
          <a:p>
            <a:r>
              <a:rPr lang="en-US" b="1" dirty="0" smtClean="0"/>
              <a:t>P</a:t>
            </a:r>
            <a:r>
              <a:rPr lang="en-US" dirty="0" smtClean="0"/>
              <a:t>hoenician Tyre was queen of the seas, an island city of unprecedented splendor.</a:t>
            </a:r>
            <a:br>
              <a:rPr lang="en-US" dirty="0" smtClean="0"/>
            </a:br>
            <a:r>
              <a:rPr lang="en-US" dirty="0" smtClean="0"/>
              <a:t>She grew wealthy from her far-reaching colonies and her industries of purple-dyed textiles. But she also attracted the attention of jealous </a:t>
            </a:r>
            <a:r>
              <a:rPr lang="en-US" dirty="0" smtClean="0"/>
              <a:t>conquerors. </a:t>
            </a:r>
            <a:r>
              <a:rPr lang="en-US" dirty="0" smtClean="0"/>
              <a:t>Phoenician expansion began about 815 B.C. when traders from Tyre founded Carthage in North Africa. Eventually its colonies spread around the Mediterranean and Atlantic, bringing to the city a flourishing maritime trade. But prosperity and power make their own enemies.</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1600200"/>
            <a:ext cx="4572000" cy="52577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u="sng" dirty="0" smtClean="0">
                <a:solidFill>
                  <a:srgbClr val="C00000"/>
                </a:solidFill>
              </a:rPr>
              <a:t>Who is like Tyre/Rome?</a:t>
            </a:r>
            <a:endParaRPr lang="en-US" b="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 </a:t>
            </a:r>
            <a:r>
              <a:rPr lang="en-US" dirty="0" smtClean="0"/>
              <a:t>”And </a:t>
            </a:r>
            <a:r>
              <a:rPr lang="en-US" dirty="0" smtClean="0"/>
              <a:t>all that handle the oar, the mariners, </a:t>
            </a:r>
            <a:r>
              <a:rPr lang="en-US" i="1" dirty="0" smtClean="0"/>
              <a:t>and</a:t>
            </a:r>
            <a:r>
              <a:rPr lang="en-US" dirty="0" smtClean="0"/>
              <a:t> all the pilots of the sea, shall come down from their ships, they shall stand upon the land</a:t>
            </a:r>
            <a:r>
              <a:rPr lang="en-US" dirty="0" smtClean="0"/>
              <a:t>; </a:t>
            </a:r>
            <a:r>
              <a:rPr lang="en-US" dirty="0" smtClean="0"/>
              <a:t> And shall cause their voice to be heard against thee, and shall cry bitterly, and shall cast up dust upon their heads, they shall wallow themselves in the </a:t>
            </a:r>
            <a:r>
              <a:rPr lang="en-US" dirty="0" smtClean="0"/>
              <a:t>ashes:  And </a:t>
            </a:r>
            <a:r>
              <a:rPr lang="en-US" dirty="0" smtClean="0"/>
              <a:t>they shall make themselves utterly bald for thee, and gird them with sackcloth, and they shall weep for thee with bitterness of heart </a:t>
            </a:r>
            <a:r>
              <a:rPr lang="en-US" i="1" dirty="0" smtClean="0"/>
              <a:t>and</a:t>
            </a:r>
            <a:r>
              <a:rPr lang="en-US" dirty="0" smtClean="0"/>
              <a:t> bitter </a:t>
            </a:r>
            <a:r>
              <a:rPr lang="en-US" dirty="0" smtClean="0"/>
              <a:t>wailing.  And </a:t>
            </a:r>
            <a:r>
              <a:rPr lang="en-US" dirty="0" smtClean="0"/>
              <a:t>in their wailing they shall take up a lamentation for thee, and lament over thee, </a:t>
            </a:r>
            <a:r>
              <a:rPr lang="en-US" i="1" dirty="0" smtClean="0"/>
              <a:t>saying</a:t>
            </a:r>
            <a:r>
              <a:rPr lang="en-US" dirty="0" smtClean="0"/>
              <a:t>, What </a:t>
            </a:r>
            <a:r>
              <a:rPr lang="en-US" i="1" dirty="0" smtClean="0"/>
              <a:t>city is</a:t>
            </a:r>
            <a:r>
              <a:rPr lang="en-US" dirty="0" smtClean="0"/>
              <a:t> like Tyrus, like the destroyed in the midst of the sea</a:t>
            </a:r>
            <a:r>
              <a:rPr lang="en-US" dirty="0" smtClean="0"/>
              <a:t>?”  Ezekiel 27:29-32</a:t>
            </a:r>
          </a:p>
          <a:p>
            <a:r>
              <a:rPr lang="en-US" dirty="0" smtClean="0"/>
              <a:t>“</a:t>
            </a:r>
            <a:r>
              <a:rPr lang="en-US" dirty="0" smtClean="0"/>
              <a:t> </a:t>
            </a:r>
            <a:r>
              <a:rPr lang="en-US" dirty="0" smtClean="0"/>
              <a:t>And </a:t>
            </a:r>
            <a:r>
              <a:rPr lang="en-US" dirty="0" smtClean="0"/>
              <a:t>every shipmaster, and all the company in ships, and sailors, and as many as trade by sea, stood afar </a:t>
            </a:r>
            <a:r>
              <a:rPr lang="en-US" dirty="0" smtClean="0"/>
              <a:t>off,  And </a:t>
            </a:r>
            <a:r>
              <a:rPr lang="en-US" dirty="0" smtClean="0"/>
              <a:t>cried when they saw the smoke of her burning, saying, What </a:t>
            </a:r>
            <a:r>
              <a:rPr lang="en-US" i="1" dirty="0" smtClean="0"/>
              <a:t>city is</a:t>
            </a:r>
            <a:r>
              <a:rPr lang="en-US" dirty="0" smtClean="0"/>
              <a:t> like unto this great city</a:t>
            </a:r>
            <a:r>
              <a:rPr lang="en-US" dirty="0" smtClean="0"/>
              <a:t>!”  Rev. 18:17,18</a:t>
            </a:r>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C00000"/>
                </a:solidFill>
              </a:rPr>
              <a:t>Not Be Found Again!</a:t>
            </a:r>
            <a:endParaRPr lang="en-US" b="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a:t>
            </a:r>
            <a:r>
              <a:rPr lang="en-US" sz="3600" dirty="0" smtClean="0"/>
              <a:t>I will make thee a terror, and thou </a:t>
            </a:r>
            <a:r>
              <a:rPr lang="en-US" sz="3600" i="1" dirty="0" smtClean="0"/>
              <a:t>shalt be</a:t>
            </a:r>
            <a:r>
              <a:rPr lang="en-US" sz="3600" dirty="0" smtClean="0"/>
              <a:t> no </a:t>
            </a:r>
            <a:r>
              <a:rPr lang="en-US" sz="3600" i="1" dirty="0" smtClean="0"/>
              <a:t>more</a:t>
            </a:r>
            <a:r>
              <a:rPr lang="en-US" sz="3600" dirty="0" smtClean="0"/>
              <a:t>: though thou be sought for, yet shalt thou never be found again, saith the Lord </a:t>
            </a:r>
            <a:r>
              <a:rPr lang="en-US" sz="3600" dirty="0" smtClean="0"/>
              <a:t>GOD.”  Ezekiel 26:21</a:t>
            </a:r>
            <a:endParaRPr lang="en-US" sz="3600" dirty="0" smtClean="0"/>
          </a:p>
          <a:p>
            <a:r>
              <a:rPr lang="en-US" sz="3600" dirty="0" smtClean="0"/>
              <a:t>“</a:t>
            </a:r>
            <a:r>
              <a:rPr lang="en-US" sz="3600" dirty="0" smtClean="0"/>
              <a:t>And a mighty angel took up a stone like a great millstone, and cast </a:t>
            </a:r>
            <a:r>
              <a:rPr lang="en-US" sz="3600" i="1" dirty="0" smtClean="0"/>
              <a:t>it</a:t>
            </a:r>
            <a:r>
              <a:rPr lang="en-US" sz="3600" dirty="0" smtClean="0"/>
              <a:t> into the sea, saying, Thus with violence shall that great city Babylon be thrown down, and shall be found no more at all</a:t>
            </a:r>
            <a:r>
              <a:rPr lang="en-US" sz="3600" dirty="0" smtClean="0"/>
              <a:t>.” Rev. 18:21</a:t>
            </a:r>
            <a:endParaRPr lang="en-US" sz="3600" dirty="0" smtClean="0"/>
          </a:p>
          <a:p>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lstStyle/>
          <a:p>
            <a:r>
              <a:rPr lang="en-US" b="1" u="sng" dirty="0" smtClean="0">
                <a:solidFill>
                  <a:srgbClr val="002060"/>
                </a:solidFill>
              </a:rPr>
              <a:t>Fall of Benedict</a:t>
            </a:r>
            <a:endParaRPr lang="en-US" b="1"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lnSpcReduction="10000"/>
          </a:bodyPr>
          <a:lstStyle/>
          <a:p>
            <a:r>
              <a:rPr lang="en-US" b="1" dirty="0" smtClean="0"/>
              <a:t>On Friday, February 1, 2013, on the basis of evidence supplied by our affiliated Common Law Court of Justice (</a:t>
            </a:r>
            <a:r>
              <a:rPr lang="en-US" b="1" u="sng" dirty="0" smtClean="0">
                <a:hlinkClick r:id="rId2"/>
              </a:rPr>
              <a:t>itccs.org</a:t>
            </a:r>
            <a:r>
              <a:rPr lang="en-US" b="1" dirty="0" smtClean="0"/>
              <a:t>), our Office concluded an agreement with representatives of a European nation and its courts to secure an arrest warrant against Joseph </a:t>
            </a:r>
            <a:r>
              <a:rPr lang="en-US" b="1" dirty="0" err="1" smtClean="0"/>
              <a:t>Ratzinger</a:t>
            </a:r>
            <a:r>
              <a:rPr lang="en-US" b="1" dirty="0" smtClean="0"/>
              <a:t>, aka Pope Benedict, for crimes against humanity and ordering a criminal conspiracy.</a:t>
            </a:r>
            <a:endParaRPr lang="en-US" dirty="0"/>
          </a:p>
        </p:txBody>
      </p:sp>
      <p:pic>
        <p:nvPicPr>
          <p:cNvPr id="4098" name="Picture 2" descr="C:\Users\Dad\Contacts\Downloads\download (73).jpg"/>
          <p:cNvPicPr>
            <a:picLocks noGrp="1" noChangeAspect="1" noChangeArrowheads="1"/>
          </p:cNvPicPr>
          <p:nvPr>
            <p:ph sz="half" idx="2"/>
          </p:nvPr>
        </p:nvPicPr>
        <p:blipFill>
          <a:blip r:embed="rId3" cstate="print"/>
          <a:srcRect/>
          <a:stretch>
            <a:fillRect/>
          </a:stretch>
        </p:blipFill>
        <p:spPr bwMode="auto">
          <a:xfrm>
            <a:off x="4572000" y="685800"/>
            <a:ext cx="4572000" cy="6172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Brussels Central Office,</a:t>
            </a:r>
            <a:r>
              <a:rPr lang="en-US" dirty="0" smtClean="0"/>
              <a:t/>
            </a:r>
            <a:br>
              <a:rPr lang="en-US" dirty="0" smtClean="0"/>
            </a:br>
            <a:r>
              <a:rPr lang="en-US" b="1" dirty="0" smtClean="0"/>
              <a:t>The International Tribunal into Crimes of Church and State</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b="1" dirty="0" smtClean="0"/>
              <a:t>In closing, our Tribunal acknowledges that Pope Benedict's complicity in criminal activities of the Vatican Bank (IOR) was compelling his eventual dismissal by the highest officials of the Vatican. But according to our sources, Secretary of State Tarcisio Bertone forced Joseph Ratzinger's resignation immediately, and in direct response to the diplomatic note concerning the arrest warrant that was issued to him by the said nation's government on February 4, 2013.</a:t>
            </a:r>
            <a:r>
              <a:rPr lang="en-US" dirty="0" smtClean="0"/>
              <a:t/>
            </a:r>
            <a:br>
              <a:rPr lang="en-US" dirty="0" smtClean="0"/>
            </a:br>
            <a:r>
              <a:rPr lang="en-US" b="1" dirty="0" smtClean="0"/>
              <a:t>We call upon all citizens and governments to assist our efforts to legally and directly disestablish the Vatican, Inc. and arrest its chief officers and clergy who are complicit in crimes against humanity and the ongoing criminal conspiracy to aid and protect child torture and trafficking.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Tyre/Rome/Lucifer</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Ezekiel 28 parallels the king of Tyre with Lucifer.  “</a:t>
            </a:r>
            <a:r>
              <a:rPr lang="en-US" dirty="0" smtClean="0"/>
              <a:t>Son of man, take up a lamentation upon the king of Tyrus, and say unto him, Thus saith the Lord GOD; Thou sealest up the sum, full of wisdom, and perfect in beauty</a:t>
            </a:r>
            <a:r>
              <a:rPr lang="en-US" dirty="0" smtClean="0"/>
              <a:t>.</a:t>
            </a:r>
            <a:r>
              <a:rPr lang="en-US" dirty="0" smtClean="0"/>
              <a:t> Thou hast been in Eden the garden of God</a:t>
            </a:r>
            <a:r>
              <a:rPr lang="en-US" dirty="0" smtClean="0"/>
              <a:t>;…” “Thou</a:t>
            </a:r>
            <a:r>
              <a:rPr lang="en-US" dirty="0" smtClean="0"/>
              <a:t> </a:t>
            </a:r>
            <a:r>
              <a:rPr lang="en-US" i="1" dirty="0" smtClean="0"/>
              <a:t>art</a:t>
            </a:r>
            <a:r>
              <a:rPr lang="en-US" dirty="0" smtClean="0"/>
              <a:t> the anointed cherub that covereth; and I have set thee </a:t>
            </a:r>
            <a:r>
              <a:rPr lang="en-US" i="1" dirty="0" smtClean="0"/>
              <a:t>so</a:t>
            </a:r>
            <a:r>
              <a:rPr lang="en-US" dirty="0" smtClean="0"/>
              <a:t>: thou wast upon the holy mountain of God; thou hast walked up and down in the midst of the stones of </a:t>
            </a:r>
            <a:r>
              <a:rPr lang="en-US" dirty="0" smtClean="0"/>
              <a:t>fire.  Thou</a:t>
            </a:r>
            <a:r>
              <a:rPr lang="en-US" dirty="0" smtClean="0"/>
              <a:t> </a:t>
            </a:r>
            <a:r>
              <a:rPr lang="en-US" i="1" dirty="0" smtClean="0"/>
              <a:t>wast</a:t>
            </a:r>
            <a:r>
              <a:rPr lang="en-US" dirty="0" smtClean="0"/>
              <a:t> perfect in thy ways from the day that thou wast created, till iniquity was found in thee</a:t>
            </a:r>
            <a:r>
              <a:rPr lang="en-US" dirty="0" smtClean="0"/>
              <a:t>.”</a:t>
            </a:r>
            <a:endParaRPr lang="en-US" dirty="0" smtClean="0"/>
          </a:p>
          <a:p>
            <a:r>
              <a:rPr lang="en-US" dirty="0" smtClean="0"/>
              <a:t>These passages discuss Lucifer and his fall from heaven.</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b="1" u="sng" dirty="0" smtClean="0">
                <a:solidFill>
                  <a:srgbClr val="7030A0"/>
                </a:solidFill>
                <a:latin typeface="Algerian" pitchFamily="82" charset="0"/>
              </a:rPr>
              <a:t>Tyre/ Papal Rome/Lucifer Fall</a:t>
            </a:r>
            <a:endParaRPr lang="en-US" b="1" u="sng" dirty="0">
              <a:solidFill>
                <a:srgbClr val="7030A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92500" lnSpcReduction="20000"/>
          </a:bodyPr>
          <a:lstStyle/>
          <a:p>
            <a:r>
              <a:rPr lang="en-US" dirty="0" smtClean="0"/>
              <a:t>“Thine </a:t>
            </a:r>
            <a:r>
              <a:rPr lang="en-US" dirty="0" smtClean="0"/>
              <a:t>heart was lifted up because of thy beauty, thou hast corrupted thy wisdom by reason of thy brightness: I will cast thee to the ground, I will lay thee before kings, that they may behold </a:t>
            </a:r>
            <a:r>
              <a:rPr lang="en-US" dirty="0" smtClean="0"/>
              <a:t>thee.  Thou </a:t>
            </a:r>
            <a:r>
              <a:rPr lang="en-US" dirty="0" smtClean="0"/>
              <a:t>hast defiled thy sanctuaries by the multitude of thine iniquities, by the iniquity of thy traffick; therefore will I bring forth a fire from the midst of thee, it shall devour thee, and I will bring thee to ashes upon the earth in the sight of all them that behold thee</a:t>
            </a:r>
            <a:r>
              <a:rPr lang="en-US" dirty="0" smtClean="0"/>
              <a:t>.”  Ezek. 28:17,18</a:t>
            </a:r>
            <a:endParaRPr lang="en-US" dirty="0" smtClean="0"/>
          </a:p>
          <a:p>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002060"/>
                </a:solidFill>
              </a:rPr>
              <a:t>Brief Review</a:t>
            </a:r>
            <a:endParaRPr lang="en-US" b="1"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We noticed in Ezekiel, pt. 15 that Ezekiel prophesied judgments on a host of nations.  Those nations were Ammon, </a:t>
            </a:r>
            <a:r>
              <a:rPr lang="en-US" sz="3600" dirty="0"/>
              <a:t>M</a:t>
            </a:r>
            <a:r>
              <a:rPr lang="en-US" sz="3600" dirty="0" smtClean="0"/>
              <a:t>oab, Edom, Philistia, and Tyre.  With the first four countries, anywhere from 4-7 verses are used to discuss their punishments.  However, when it comes to Tyre, 3 full chapters are used to discuss her sins, her judgments, and her annihilation.  This will be the subject of our study this morning.</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002060"/>
                </a:solidFill>
                <a:latin typeface="Agency FB" pitchFamily="34" charset="0"/>
              </a:rPr>
              <a:t>Nebuchadnezzar Topples Tyre</a:t>
            </a:r>
            <a:endParaRPr lang="en-US" b="1" u="sng" dirty="0">
              <a:solidFill>
                <a:srgbClr val="002060"/>
              </a:solidFill>
              <a:latin typeface="Agency FB" pitchFamily="34"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dirty="0" smtClean="0"/>
              <a:t>For thus saith the Lord GOD; Behold, I will bring upon Tyrus Nebuchadnezzar king of Babylon, a king of kings, from the north, with horses, and with chariots, and with horsemen, and companies, and much people.  He shall slay with the sword thy daughters in the field: and he shall make a fort against thee, and cast a mount against thee, and lift up the buckler against thee.  And he shall set engines of war against thy walls, and with his axes he shall break down thy towers.”  Ezekiel 26:7-9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1143000"/>
          </a:xfrm>
        </p:spPr>
        <p:txBody>
          <a:bodyPr>
            <a:normAutofit fontScale="90000"/>
          </a:bodyPr>
          <a:lstStyle/>
          <a:p>
            <a:r>
              <a:rPr lang="en-US" b="1" u="sng" dirty="0" smtClean="0">
                <a:solidFill>
                  <a:srgbClr val="FF0000"/>
                </a:solidFill>
              </a:rPr>
              <a:t>Tyre Goes Down-</a:t>
            </a:r>
            <a:br>
              <a:rPr lang="en-US" b="1" u="sng" dirty="0" smtClean="0">
                <a:solidFill>
                  <a:srgbClr val="FF0000"/>
                </a:solidFill>
              </a:rPr>
            </a:br>
            <a:r>
              <a:rPr lang="en-US" b="1" u="sng" dirty="0" smtClean="0">
                <a:solidFill>
                  <a:srgbClr val="FF0000"/>
                </a:solidFill>
              </a:rPr>
              <a:t>573 BC</a:t>
            </a:r>
            <a:endParaRPr lang="en-US" b="1"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fontScale="85000" lnSpcReduction="20000"/>
          </a:bodyPr>
          <a:lstStyle/>
          <a:p>
            <a:r>
              <a:rPr lang="en-US" dirty="0"/>
              <a:t>Secular history records that Nebuchadnezzar laid siege to the great mainland city of Tyre about a year after Ezekiel's prophecy. </a:t>
            </a:r>
            <a:r>
              <a:rPr lang="en-US" dirty="0" smtClean="0"/>
              <a:t>The Encyclopedia</a:t>
            </a:r>
            <a:r>
              <a:rPr lang="en-US" i="1" dirty="0" smtClean="0"/>
              <a:t> </a:t>
            </a:r>
            <a:r>
              <a:rPr lang="en-US" i="1" dirty="0"/>
              <a:t>Britannica</a:t>
            </a:r>
            <a:r>
              <a:rPr lang="en-US" dirty="0"/>
              <a:t> says: "After a 13-year siege (585-573 BC) by Nebuchadnezzar II, Tyre made terms and acknowledged Babylonian suzerainty." </a:t>
            </a:r>
            <a:r>
              <a:rPr lang="en-US" baseline="30000" dirty="0"/>
              <a:t>8</a:t>
            </a:r>
            <a:r>
              <a:rPr lang="en-US" dirty="0"/>
              <a:t> When Nebuchadnezzar broke through the city gates, he found it nearly empty. Most of the people had moved by ship to an island about a half mile off the coast and fortified a city there. The mainland city was destroyed in 573 BC (Ezekiel's first prediction), but the city of Tyre on the island remained a powerful city for several hundred years. </a:t>
            </a:r>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1143000"/>
            <a:ext cx="4572000" cy="57149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1417638"/>
          </a:xfrm>
        </p:spPr>
        <p:txBody>
          <a:bodyPr>
            <a:normAutofit/>
          </a:bodyPr>
          <a:lstStyle/>
          <a:p>
            <a:r>
              <a:rPr lang="en-US" b="1" u="sng" dirty="0" smtClean="0">
                <a:solidFill>
                  <a:srgbClr val="FF0000"/>
                </a:solidFill>
              </a:rPr>
              <a:t>Aerial View of Tyre</a:t>
            </a:r>
            <a:endParaRPr lang="en-US" b="1"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In ancient times, called antiquity, the island land mass of Tyre was not connected to the mainland.  It was actually separated by 100 yards of water.  But as the following Scripture declares, someone would take the remains of mainland Tyre and lay them in the water and connect the two.  The man who did it was Alexander of Greece!</a:t>
            </a:r>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1447800"/>
            <a:ext cx="4572000" cy="541019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0070C0"/>
                </a:solidFill>
                <a:latin typeface="Algerian" pitchFamily="82" charset="0"/>
              </a:rPr>
              <a:t>Laid in the Water</a:t>
            </a:r>
            <a:endParaRPr lang="en-US" b="1" u="sng" dirty="0">
              <a:solidFill>
                <a:srgbClr val="0070C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baseline="30000" dirty="0" smtClean="0"/>
              <a:t>“</a:t>
            </a:r>
            <a:r>
              <a:rPr lang="en-US" dirty="0"/>
              <a:t> And they shall make a spoil of thy riches, and make a prey of thy merchandise: and they shall break down thy walls, and destroy thy pleasant houses: and they shall lay thy stones and thy timber and thy dust in the midst of the </a:t>
            </a:r>
            <a:r>
              <a:rPr lang="en-US" dirty="0" smtClean="0"/>
              <a:t>water. And </a:t>
            </a:r>
            <a:r>
              <a:rPr lang="en-US" dirty="0"/>
              <a:t>I will cause the noise of thy songs to cease; and the sound of thy harps shall be no more heard</a:t>
            </a:r>
            <a:r>
              <a:rPr lang="en-US" dirty="0" smtClean="0"/>
              <a:t>.  </a:t>
            </a:r>
            <a:r>
              <a:rPr lang="en-US" dirty="0"/>
              <a:t> And I will make thee like the top of a rock: thou shalt be </a:t>
            </a:r>
            <a:r>
              <a:rPr lang="en-US" i="1" dirty="0"/>
              <a:t>a place</a:t>
            </a:r>
            <a:r>
              <a:rPr lang="en-US" dirty="0"/>
              <a:t> to spread nets upon; thou shalt be built no more: for I the LORD have spoken </a:t>
            </a:r>
            <a:r>
              <a:rPr lang="en-US" i="1" dirty="0"/>
              <a:t>it</a:t>
            </a:r>
            <a:r>
              <a:rPr lang="en-US" dirty="0"/>
              <a:t>, saith the Lord GOD</a:t>
            </a:r>
            <a:r>
              <a:rPr lang="en-US" dirty="0" smtClean="0"/>
              <a:t>.”  Ezekiel 26:12-14</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FF0000"/>
                </a:solidFill>
                <a:latin typeface="Algerian" pitchFamily="82" charset="0"/>
              </a:rPr>
              <a:t>Never Regained its Power!</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So many rulers wanted to pillage and then destroy Tyre, but none had been successful.  Nebuchadnezzar got mainland Tyre in 573 after a 12 year siege!!  Many Tyrians escaped to the island!  None could conquer it!  However, Alexander figured on a new plan.  Taking the remains of old Tyre, he had his engineers lay them in the water, building a causeway to the island.  This way, he was able to have his ground troops go across the causeway, use a battering ram against the city walls and have his navy attack by water, and the island of Tyre was subdued by Alexander in 332 BC.  Prophecy Complete!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90600"/>
          </a:xfrm>
        </p:spPr>
        <p:txBody>
          <a:bodyPr/>
          <a:lstStyle/>
          <a:p>
            <a:r>
              <a:rPr lang="en-US" b="1" u="sng" dirty="0" smtClean="0">
                <a:solidFill>
                  <a:srgbClr val="002060"/>
                </a:solidFill>
                <a:latin typeface="Algerian" pitchFamily="82" charset="0"/>
              </a:rPr>
              <a:t>Not The Last</a:t>
            </a:r>
            <a:endParaRPr lang="en-US" b="1" u="sng" dirty="0">
              <a:solidFill>
                <a:srgbClr val="00206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Mighty, powerful, mainland Tyre fell to the forces of Nebuchadnezzar in 573 BC.  The island of Tyre fell to Alexander in 332 BC.  This powerful nation, universally known for its might and opulence fell, never to rise again.  John the Revelator  saw another powerhouse and he used similar language to describe its demise!!!</a:t>
            </a:r>
            <a:endParaRPr lang="en-US" dirty="0"/>
          </a:p>
        </p:txBody>
      </p:sp>
      <p:pic>
        <p:nvPicPr>
          <p:cNvPr id="1026" name="Picture 2" descr="C:\Users\Dad\Contacts\Downloads\download (72).jpg"/>
          <p:cNvPicPr>
            <a:picLocks noGrp="1" noChangeAspect="1" noChangeArrowheads="1"/>
          </p:cNvPicPr>
          <p:nvPr>
            <p:ph sz="half" idx="1"/>
          </p:nvPr>
        </p:nvPicPr>
        <p:blipFill>
          <a:blip r:embed="rId2" cstate="print"/>
          <a:srcRect/>
          <a:stretch>
            <a:fillRect/>
          </a:stretch>
        </p:blipFill>
        <p:spPr bwMode="auto">
          <a:xfrm>
            <a:off x="1" y="838200"/>
            <a:ext cx="4572000" cy="6019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876800" cy="914400"/>
          </a:xfrm>
        </p:spPr>
        <p:txBody>
          <a:bodyPr>
            <a:normAutofit/>
          </a:bodyPr>
          <a:lstStyle/>
          <a:p>
            <a:r>
              <a:rPr lang="en-US" b="1" u="sng" dirty="0" smtClean="0">
                <a:solidFill>
                  <a:srgbClr val="C00000"/>
                </a:solidFill>
              </a:rPr>
              <a:t>Papacy Falls Soon!!</a:t>
            </a:r>
            <a:endParaRPr lang="en-US" b="1" u="sng" dirty="0">
              <a:solidFill>
                <a:srgbClr val="C0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Revelation 17 depicts the resurrection of the papacy at the end of time .  She controls the:</a:t>
            </a:r>
          </a:p>
          <a:p>
            <a:r>
              <a:rPr lang="en-US" dirty="0" smtClean="0"/>
              <a:t>1. political leaders (verse 2)</a:t>
            </a:r>
          </a:p>
          <a:p>
            <a:r>
              <a:rPr lang="en-US" dirty="0" smtClean="0"/>
              <a:t>2.  the churches (verse 5)</a:t>
            </a:r>
          </a:p>
          <a:p>
            <a:r>
              <a:rPr lang="en-US" dirty="0" smtClean="0"/>
              <a:t>3.  the wealthy (Rev. 18:15)</a:t>
            </a:r>
          </a:p>
          <a:p>
            <a:r>
              <a:rPr lang="en-US" dirty="0" smtClean="0"/>
              <a:t>4.  uses war and terror to accomplish their ends.  (Rev. 18:24)</a:t>
            </a:r>
          </a:p>
          <a:p>
            <a:r>
              <a:rPr lang="en-US" dirty="0" smtClean="0"/>
              <a:t>John uses the words of Ezekiel to declare their fall just like TYRE!!</a:t>
            </a:r>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1017</Words>
  <Application>Microsoft Office PowerPoint</Application>
  <PresentationFormat>On-screen Show (4:3)</PresentationFormat>
  <Paragraphs>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16</vt:lpstr>
      <vt:lpstr>Brief Review</vt:lpstr>
      <vt:lpstr>Nebuchadnezzar Topples Tyre</vt:lpstr>
      <vt:lpstr>Tyre Goes Down- 573 BC</vt:lpstr>
      <vt:lpstr>Aerial View of Tyre</vt:lpstr>
      <vt:lpstr>Laid in the Water</vt:lpstr>
      <vt:lpstr>Never Regained its Power!</vt:lpstr>
      <vt:lpstr>Not The Last</vt:lpstr>
      <vt:lpstr>Papacy Falls Soon!!</vt:lpstr>
      <vt:lpstr>Notice</vt:lpstr>
      <vt:lpstr>Notice-ARROGANCE</vt:lpstr>
      <vt:lpstr>Impregnable and Unconquerable</vt:lpstr>
      <vt:lpstr>Who is like Tyre/Rome?</vt:lpstr>
      <vt:lpstr>Not Be Found Again!</vt:lpstr>
      <vt:lpstr>Fall of Benedict</vt:lpstr>
      <vt:lpstr>Brussels Central Office, The International Tribunal into Crimes of Church and State</vt:lpstr>
      <vt:lpstr>Tyre/Rome/Lucifer</vt:lpstr>
      <vt:lpstr>Tyre/ Papal Rome/Lucifer Fall</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16</dc:title>
  <dc:creator>Dad</dc:creator>
  <cp:lastModifiedBy>Dad</cp:lastModifiedBy>
  <cp:revision>3</cp:revision>
  <dcterms:created xsi:type="dcterms:W3CDTF">2013-02-15T13:59:22Z</dcterms:created>
  <dcterms:modified xsi:type="dcterms:W3CDTF">2013-02-16T02:54:39Z</dcterms:modified>
</cp:coreProperties>
</file>