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39" d="100"/>
          <a:sy n="39" d="100"/>
        </p:scale>
        <p:origin x="4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5D2C-CCD6-4ED3-97B6-E3F8BBB05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97415-0C11-4129-9404-5F4EE474A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68E90-1847-49CC-9848-AC18643F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C9C1F-E697-4F0E-A0ED-35FBCD8C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8AA8A-7A94-45AB-9E96-E4472056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03DB-CAF0-4587-B35F-3F8088B5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38ECB-74F2-4786-A951-99EAC8C75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BBCF-B5E5-47FB-82A5-E79788D4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6675E-D7CD-4CA5-BA88-E11422B9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60BB6-DD48-4A05-945E-3FCB5E20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7E426-16BC-4498-9628-BF35CBB51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B2947-ABA6-45A9-AFA3-B58A0A68A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33C0C-E65B-4A76-B20A-E2394DC1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742F-E3D8-4274-9D70-4E24F97C5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B2CFF-C8CF-403E-8641-520250A0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F22C-470D-4808-A786-6FC58FB6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5342-3E1F-4D15-B53C-5218521C1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6281-DCB2-4423-8219-26759CB5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FE3E9-66C3-4524-ACD7-52ADBB8D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72E22-FB5D-49EC-AE62-7DEDA23D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DE9D-157D-4A06-8FE9-8F12858D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1AC39-5E51-4390-BB89-6788B3D88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FEED0-167F-46CA-A768-60F05CED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A3CD4-C29E-421F-9F28-EA764FACE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03FB7-96D2-4FCD-936E-8BED7D29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60DB-7B57-4D50-8F17-D30BE7E2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F3A57-1177-4653-98A8-887074C54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8AACD-F159-433F-8923-6A74AC808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BF4BD-C159-4BE8-9F46-BCAEADF7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1CB2D-6998-4CB1-9ECF-855766A4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6E07A-04DF-457E-A99E-DE29D5A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D75E-9434-4E27-A72F-48593215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F09EC-E4A7-483B-9A6E-064F29971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C8D68-6113-490C-B541-3AB2BFC8F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89139-D65C-4ACD-A51E-54C857F6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553B1-B1A0-4EDB-9FAC-E9FC83E12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84247-93D0-4534-A038-21D0EFF5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C47B09-0CC5-429F-94ED-EE6E8F1C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7897C-7B58-4892-BF7B-4AF12766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88CE-6585-46B6-9B52-F0FDD674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FC08D-4A7D-4D6C-BC0E-C3A52319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8124E-6205-4CF6-80EA-7BEE3B0E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B0CD9-1D61-4FA0-BCFE-847C1619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01133-61D0-4F35-9F65-985AC9F1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958D0-331A-47E2-9BDF-B232F467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60E8-1F02-4A08-B7A9-0B3B676B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189E-6E82-4C54-BFCE-B24053D1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3E1D8-D90A-4FF9-92F7-332EA585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B89C1-9845-488F-A97B-FFF09081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AEDC9-12CC-41DA-B59A-4AE91FDB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8E236-79D9-4C33-868D-707902F6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D29D3-FEE6-4E83-B10F-318ECE41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EC83D-1406-4637-9E6E-DFEB53DD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873E1-E1D7-4CE8-A3C7-4828E672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3639B-E437-407D-9E06-C6553E5A2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8659B-5619-41BB-B9FC-971573E0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EA75D-583D-4313-945A-AEACD3C8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D0DB1-540A-44A5-B7B8-B589A525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52BE6-CA59-4B3A-9A60-444558A3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D335A-34FF-43CE-8F72-A1CA31C7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87AED-691D-4B1D-A657-B75BEAEEA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BDE2-A815-46DB-8A79-8F6CE7F51154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C0CF6-F049-4E82-BF6F-E71710216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7448-FA9C-41F2-AF87-5FA8952C5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1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b">
            <a:hlinkClick r:id="" action="ppaction://media"/>
            <a:extLst>
              <a:ext uri="{FF2B5EF4-FFF2-40B4-BE49-F238E27FC236}">
                <a16:creationId xmlns:a16="http://schemas.microsoft.com/office/drawing/2014/main" id="{E69A9395-39F7-48DE-A128-4F38B2BDF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501E7-5F4F-408F-8E41-25C4F00A4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3179F6-CB6A-4CA3-8213-1E638573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B39A7-90F2-4257-BC1B-28FBAC798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2" r="13123"/>
          <a:stretch/>
        </p:blipFill>
        <p:spPr>
          <a:xfrm>
            <a:off x="345989" y="370702"/>
            <a:ext cx="1743527" cy="2360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37F34-6865-45AC-B74F-5E32511C1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428" y="370702"/>
            <a:ext cx="1939625" cy="258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C45EE-A186-4044-A938-2F1A2842A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64"/>
          <a:stretch/>
        </p:blipFill>
        <p:spPr>
          <a:xfrm>
            <a:off x="0" y="560294"/>
            <a:ext cx="12192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78192-7EB4-4873-8AA3-07C33AD9E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4" r="11843" b="-1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203B9-834D-480C-8BD5-46FAFDC88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5" r="12916" b="2"/>
          <a:stretch/>
        </p:blipFill>
        <p:spPr>
          <a:xfrm>
            <a:off x="6862272" y="643467"/>
            <a:ext cx="409359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A6A97-779C-4D01-A810-B1D72D3D3388}"/>
              </a:ext>
            </a:extLst>
          </p:cNvPr>
          <p:cNvSpPr txBox="1"/>
          <p:nvPr/>
        </p:nvSpPr>
        <p:spPr>
          <a:xfrm>
            <a:off x="6015565" y="3044279"/>
            <a:ext cx="846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lgerian" panose="04020705040A02060702" pitchFamily="82" charset="0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4485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4F308-9F7A-46D7-AAEF-2EB05BD4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98" y="0"/>
            <a:ext cx="4484682" cy="6888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1A501-EA1E-4F4F-B0E8-D0AB777A4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2" r="20215"/>
          <a:stretch/>
        </p:blipFill>
        <p:spPr>
          <a:xfrm>
            <a:off x="5451894" y="127843"/>
            <a:ext cx="6740106" cy="5923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8CF49-B554-40B1-B62C-CB021A35ABE0}"/>
              </a:ext>
            </a:extLst>
          </p:cNvPr>
          <p:cNvSpPr txBox="1"/>
          <p:nvPr/>
        </p:nvSpPr>
        <p:spPr>
          <a:xfrm>
            <a:off x="6666549" y="6083826"/>
            <a:ext cx="431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parajita" panose="020B0604020202020204" pitchFamily="34" charset="0"/>
                <a:cs typeface="Aparajita" panose="020B0604020202020204" pitchFamily="34" charset="0"/>
              </a:rPr>
              <a:t>King George III of England</a:t>
            </a:r>
          </a:p>
        </p:txBody>
      </p:sp>
    </p:spTree>
    <p:extLst>
      <p:ext uri="{BB962C8B-B14F-4D97-AF65-F5344CB8AC3E}">
        <p14:creationId xmlns:p14="http://schemas.microsoft.com/office/powerpoint/2010/main" val="35050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208215-6705-4D89-AD52-B80A6FA5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24" y="1"/>
            <a:ext cx="9169404" cy="68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55E81-D20B-4F79-8C0F-F47FA8C6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urniture, rug&#10;&#10;Description generated with high confidence">
            <a:extLst>
              <a:ext uri="{FF2B5EF4-FFF2-40B4-BE49-F238E27FC236}">
                <a16:creationId xmlns:a16="http://schemas.microsoft.com/office/drawing/2014/main" id="{E8733F4E-DC4D-4209-A1A7-D00AE360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" r="2" b="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group of people in costumes&#10;&#10;Description generated with high confidence">
            <a:extLst>
              <a:ext uri="{FF2B5EF4-FFF2-40B4-BE49-F238E27FC236}">
                <a16:creationId xmlns:a16="http://schemas.microsoft.com/office/drawing/2014/main" id="{0B1F9FDF-86E6-4C10-846D-4CA6504C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37" r="-2" b="3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5" name="Picture 4" descr="A group of people riding on the back of a horse&#10;&#10;Description generated with very high confidence">
            <a:extLst>
              <a:ext uri="{FF2B5EF4-FFF2-40B4-BE49-F238E27FC236}">
                <a16:creationId xmlns:a16="http://schemas.microsoft.com/office/drawing/2014/main" id="{570E5B8E-8BC8-4D32-90B2-14DBA701B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44" r="-2" b="25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DB5A456F-00BA-445E-9EAA-2F0A0382F7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7" r="5076" b="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321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109F3-AF4E-4766-964C-325A57E22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5" y="0"/>
            <a:ext cx="4828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71388-8C0C-4DDC-BF0D-73A6739C6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935" y="0"/>
            <a:ext cx="4420442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3E3D7-E48B-4EF8-84C8-0FE20B56AE0A}"/>
              </a:ext>
            </a:extLst>
          </p:cNvPr>
          <p:cNvSpPr txBox="1"/>
          <p:nvPr/>
        </p:nvSpPr>
        <p:spPr>
          <a:xfrm>
            <a:off x="7196734" y="5740400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John Witherspoon</a:t>
            </a:r>
          </a:p>
        </p:txBody>
      </p:sp>
    </p:spTree>
    <p:extLst>
      <p:ext uri="{BB962C8B-B14F-4D97-AF65-F5344CB8AC3E}">
        <p14:creationId xmlns:p14="http://schemas.microsoft.com/office/powerpoint/2010/main" val="40872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DB8A8-B31F-4D2A-A4CC-458B69B3C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E7E5FB-3551-4424-A0B4-04C4F82C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AB8150-9594-4465-810F-448D8783E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32A93-8866-4D6C-ACFF-D9586173B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9E2FF-A9A5-486F-ADF0-E706B60F2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489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8CBE21-3B37-4BD2-A6E5-155036280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34"/>
          <a:stretch/>
        </p:blipFill>
        <p:spPr>
          <a:xfrm>
            <a:off x="6095999" y="0"/>
            <a:ext cx="6096000" cy="4897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F3284-FB94-454B-9DF0-A52203890697}"/>
              </a:ext>
            </a:extLst>
          </p:cNvPr>
          <p:cNvSpPr txBox="1"/>
          <p:nvPr/>
        </p:nvSpPr>
        <p:spPr>
          <a:xfrm>
            <a:off x="745066" y="5130800"/>
            <a:ext cx="10701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Both Spain and France provided support for the Colonies against the British Empire via arms, money, soldiers, and naval ships</a:t>
            </a:r>
          </a:p>
        </p:txBody>
      </p:sp>
    </p:spTree>
    <p:extLst>
      <p:ext uri="{BB962C8B-B14F-4D97-AF65-F5344CB8AC3E}">
        <p14:creationId xmlns:p14="http://schemas.microsoft.com/office/powerpoint/2010/main" val="32466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4315E-444A-40CD-A7FF-40AC59F3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1" cy="3429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3E686-7FF8-463F-825D-49DF4BA56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CAE23-5C6B-45EA-89A5-C22579914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13557"/>
            <a:ext cx="6096000" cy="344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CB57E-6B5B-46CF-ABEA-8B28CFBEB2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79" b="27859"/>
          <a:stretch/>
        </p:blipFill>
        <p:spPr>
          <a:xfrm>
            <a:off x="6095999" y="3428999"/>
            <a:ext cx="6096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4C136-804E-4B2C-A8E9-E66028BF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67" y="0"/>
            <a:ext cx="75362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586F1-0424-47BA-B3C5-4437A448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8" y="0"/>
            <a:ext cx="96252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8AF2B-5C2B-4853-AFBB-801341EF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57A21F-E038-426B-8D77-D0CAF3079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279" y="4596714"/>
            <a:ext cx="4951722" cy="22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F65A7-E2D3-449D-A3EE-76FE8900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992" y="3356620"/>
            <a:ext cx="523875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A4406-5B5C-4B46-B763-FC2723B4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93" y="0"/>
            <a:ext cx="4775602" cy="581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8100B-83C6-4125-B42D-EF022253C9F6}"/>
              </a:ext>
            </a:extLst>
          </p:cNvPr>
          <p:cNvSpPr txBox="1"/>
          <p:nvPr/>
        </p:nvSpPr>
        <p:spPr>
          <a:xfrm>
            <a:off x="957819" y="5814296"/>
            <a:ext cx="2600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Pope Pius VII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AFC72-4282-4648-8B61-C46A9B782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9832"/>
          <a:stretch/>
        </p:blipFill>
        <p:spPr>
          <a:xfrm>
            <a:off x="4596450" y="0"/>
            <a:ext cx="7595550" cy="3356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2B319-916C-4C9E-9BB0-C2E805581346}"/>
              </a:ext>
            </a:extLst>
          </p:cNvPr>
          <p:cNvSpPr txBox="1"/>
          <p:nvPr/>
        </p:nvSpPr>
        <p:spPr>
          <a:xfrm>
            <a:off x="6096000" y="3751201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Council of Vienna: 1815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89F81-EE7B-49F0-89B3-B7EF36BB4E47}"/>
              </a:ext>
            </a:extLst>
          </p:cNvPr>
          <p:cNvSpPr txBox="1"/>
          <p:nvPr/>
        </p:nvSpPr>
        <p:spPr>
          <a:xfrm>
            <a:off x="6518099" y="2833400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Restoration of the Jesuits: 1814</a:t>
            </a:r>
          </a:p>
        </p:txBody>
      </p:sp>
    </p:spTree>
    <p:extLst>
      <p:ext uri="{BB962C8B-B14F-4D97-AF65-F5344CB8AC3E}">
        <p14:creationId xmlns:p14="http://schemas.microsoft.com/office/powerpoint/2010/main" val="3665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B94AB-F684-4E3F-A8D6-54689E1AB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93" y="0"/>
            <a:ext cx="8155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C2A68-C428-45DA-BEE5-3FE28638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3F9DC-7F6E-4AF7-A707-3D5A4D6A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73" y="0"/>
            <a:ext cx="10910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EFE984-AB3B-4546-AB67-B433F5B5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063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22797A-90A6-4BF7-9D13-1A4B5F39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31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C9F0E-76DE-49D1-9139-F35FB879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03785-11B8-45C1-AE5A-EB778073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72" y="-1"/>
            <a:ext cx="4096163" cy="55605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880A5-C84D-4FDB-84AE-8738670A0F4C}"/>
              </a:ext>
            </a:extLst>
          </p:cNvPr>
          <p:cNvSpPr txBox="1"/>
          <p:nvPr/>
        </p:nvSpPr>
        <p:spPr>
          <a:xfrm>
            <a:off x="2139344" y="5876325"/>
            <a:ext cx="1956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Pope Pius XI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75624-7E32-4B77-8562-99AD9EA4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09" y="0"/>
            <a:ext cx="4195681" cy="5560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C7F1E-A92C-4981-A7F3-EC58B889B6B6}"/>
              </a:ext>
            </a:extLst>
          </p:cNvPr>
          <p:cNvSpPr txBox="1"/>
          <p:nvPr/>
        </p:nvSpPr>
        <p:spPr>
          <a:xfrm>
            <a:off x="7560018" y="5876325"/>
            <a:ext cx="2556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Pope John Paul I</a:t>
            </a:r>
          </a:p>
        </p:txBody>
      </p:sp>
    </p:spTree>
    <p:extLst>
      <p:ext uri="{BB962C8B-B14F-4D97-AF65-F5344CB8AC3E}">
        <p14:creationId xmlns:p14="http://schemas.microsoft.com/office/powerpoint/2010/main" val="23406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selfie in a dark room&#10;&#10;Description generated with high confidence">
            <a:extLst>
              <a:ext uri="{FF2B5EF4-FFF2-40B4-BE49-F238E27FC236}">
                <a16:creationId xmlns:a16="http://schemas.microsoft.com/office/drawing/2014/main" id="{443D7902-C928-48BA-A80F-BC98FB7AE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9E88DB-FE11-43B1-92FB-63CF55FA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EE8874-29D6-46EC-83E7-27859F8DDF10}"/>
              </a:ext>
            </a:extLst>
          </p:cNvPr>
          <p:cNvSpPr txBox="1"/>
          <p:nvPr/>
        </p:nvSpPr>
        <p:spPr>
          <a:xfrm>
            <a:off x="952500" y="0"/>
            <a:ext cx="3809954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Order of the Eastern Star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International Bankers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Freemasons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Skull and Bones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Illuminati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Bilderbergs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Satanism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New Age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CFR</a:t>
            </a:r>
          </a:p>
          <a:p>
            <a:r>
              <a:rPr lang="en-US" sz="2800" dirty="0">
                <a:solidFill>
                  <a:srgbClr val="FF0000"/>
                </a:solidFill>
              </a:rPr>
              <a:t>Rothschilds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Rockefellers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Bahia Shriners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Klu</a:t>
            </a:r>
            <a:r>
              <a:rPr lang="en-US" sz="2800" dirty="0">
                <a:solidFill>
                  <a:srgbClr val="FF0000"/>
                </a:solidFill>
              </a:rPr>
              <a:t> Klux Klan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Rosicrucianism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Knights of Malta</a:t>
            </a:r>
          </a:p>
          <a:p>
            <a:r>
              <a:rPr lang="en-US" sz="2800" dirty="0">
                <a:solidFill>
                  <a:srgbClr val="FF0000"/>
                </a:solidFill>
              </a:rPr>
              <a:t>Knights of Columbus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2F420-4F40-474C-8EB2-93FC258C692D}"/>
              </a:ext>
            </a:extLst>
          </p:cNvPr>
          <p:cNvSpPr txBox="1"/>
          <p:nvPr/>
        </p:nvSpPr>
        <p:spPr>
          <a:xfrm>
            <a:off x="4504267" y="0"/>
            <a:ext cx="673523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Club of Rome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Golden Cross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       Druids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        Thule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 and more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all created    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       by the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Jesuits who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 wished to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              veil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themselves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       from public   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eye. Since then,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             they have ruled   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    kingdoms, economies,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spearheaded conflicts of almost every nation</a:t>
            </a:r>
          </a:p>
        </p:txBody>
      </p:sp>
    </p:spTree>
    <p:extLst>
      <p:ext uri="{BB962C8B-B14F-4D97-AF65-F5344CB8AC3E}">
        <p14:creationId xmlns:p14="http://schemas.microsoft.com/office/powerpoint/2010/main" val="15010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24ABD5-772B-4067-BC87-83E9D8FF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72" y="0"/>
            <a:ext cx="4563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43BA8-44C2-4ABF-9F53-6C289635C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20" y="1212563"/>
            <a:ext cx="3996208" cy="5645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F8834-992B-42A8-8478-312FD2815FEE}"/>
              </a:ext>
            </a:extLst>
          </p:cNvPr>
          <p:cNvSpPr txBox="1"/>
          <p:nvPr/>
        </p:nvSpPr>
        <p:spPr>
          <a:xfrm>
            <a:off x="6691180" y="258456"/>
            <a:ext cx="45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Adam </a:t>
            </a:r>
            <a:r>
              <a:rPr lang="en-US" sz="2800" dirty="0" err="1"/>
              <a:t>Weishaupt</a:t>
            </a:r>
            <a:r>
              <a:rPr lang="en-US" sz="2800" dirty="0"/>
              <a:t>, Jesuit-trained Founder of Illuminati</a:t>
            </a:r>
          </a:p>
        </p:txBody>
      </p:sp>
    </p:spTree>
    <p:extLst>
      <p:ext uri="{BB962C8B-B14F-4D97-AF65-F5344CB8AC3E}">
        <p14:creationId xmlns:p14="http://schemas.microsoft.com/office/powerpoint/2010/main" val="15152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94A44-3ED6-461D-AD4A-A78502236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25" y="1"/>
            <a:ext cx="10826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144</Words>
  <Application>Microsoft Office PowerPoint</Application>
  <PresentationFormat>Widescreen</PresentationFormat>
  <Paragraphs>42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Algerian</vt:lpstr>
      <vt:lpstr>Aparajita</vt:lpstr>
      <vt:lpstr>Arabic Typesetting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Kody</dc:creator>
  <cp:lastModifiedBy>Kody</cp:lastModifiedBy>
  <cp:revision>46</cp:revision>
  <dcterms:created xsi:type="dcterms:W3CDTF">2018-02-12T22:21:07Z</dcterms:created>
  <dcterms:modified xsi:type="dcterms:W3CDTF">2018-02-18T23:19:53Z</dcterms:modified>
</cp:coreProperties>
</file>