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6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6DB50F-B98D-4BC7-B677-E6790897BFEB}"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DB50F-B98D-4BC7-B677-E6790897BFEB}"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DB50F-B98D-4BC7-B677-E6790897BFEB}"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DB50F-B98D-4BC7-B677-E6790897BFEB}"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6DB50F-B98D-4BC7-B677-E6790897BFEB}"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6DB50F-B98D-4BC7-B677-E6790897BFEB}"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6DB50F-B98D-4BC7-B677-E6790897BFEB}" type="datetimeFigureOut">
              <a:rPr lang="en-US" smtClean="0"/>
              <a:pPr/>
              <a:t>6/25/2013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6DB50F-B98D-4BC7-B677-E6790897BFEB}" type="datetimeFigureOut">
              <a:rPr lang="en-US" smtClean="0"/>
              <a:pPr/>
              <a:t>6/25/2013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DB50F-B98D-4BC7-B677-E6790897BFEB}" type="datetimeFigureOut">
              <a:rPr lang="en-US" smtClean="0"/>
              <a:pPr/>
              <a:t>6/25/2013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DB50F-B98D-4BC7-B677-E6790897BFEB}"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DB50F-B98D-4BC7-B677-E6790897BFEB}"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7E407-2C0F-47EC-96B4-38DF8205F4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DB50F-B98D-4BC7-B677-E6790897BFEB}" type="datetimeFigureOut">
              <a:rPr lang="en-US" smtClean="0"/>
              <a:pPr/>
              <a:t>6/25/2013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7E407-2C0F-47EC-96B4-38DF8205F4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kingjamesbibleonline.org/Genesis-34-21/" TargetMode="External"/><Relationship Id="rId7" Type="http://schemas.openxmlformats.org/officeDocument/2006/relationships/hyperlink" Target="http://www.kingjamesbibleonline.org/Genesis-34-25/" TargetMode="External"/><Relationship Id="rId2" Type="http://schemas.openxmlformats.org/officeDocument/2006/relationships/hyperlink" Target="http://www.kingjamesbibleonline.org/Genesis-34-20/" TargetMode="External"/><Relationship Id="rId1" Type="http://schemas.openxmlformats.org/officeDocument/2006/relationships/slideLayout" Target="../slideLayouts/slideLayout2.xml"/><Relationship Id="rId6" Type="http://schemas.openxmlformats.org/officeDocument/2006/relationships/hyperlink" Target="http://www.kingjamesbibleonline.org/Genesis-34-24/" TargetMode="External"/><Relationship Id="rId5" Type="http://schemas.openxmlformats.org/officeDocument/2006/relationships/hyperlink" Target="http://www.kingjamesbibleonline.org/Genesis-34-23/" TargetMode="External"/><Relationship Id="rId4" Type="http://schemas.openxmlformats.org/officeDocument/2006/relationships/hyperlink" Target="http://www.kingjamesbibleonline.org/Genesis-34-22/"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rPr>
              <a:t>The Miraculous 144,000</a:t>
            </a:r>
            <a:endParaRPr lang="en-US" u="sng" dirty="0">
              <a:solidFill>
                <a:srgbClr val="FF0000"/>
              </a:solidFill>
            </a:endParaRPr>
          </a:p>
        </p:txBody>
      </p:sp>
      <p:sp>
        <p:nvSpPr>
          <p:cNvPr id="3" name="Subtitle 2"/>
          <p:cNvSpPr>
            <a:spLocks noGrp="1"/>
          </p:cNvSpPr>
          <p:nvPr>
            <p:ph type="subTitle" idx="1"/>
          </p:nvPr>
        </p:nvSpPr>
        <p:spPr/>
        <p:txBody>
          <a:bodyPr/>
          <a:lstStyle/>
          <a:p>
            <a:r>
              <a:rPr lang="en-US" u="sng" dirty="0" smtClean="0">
                <a:solidFill>
                  <a:srgbClr val="7030A0"/>
                </a:solidFill>
              </a:rPr>
              <a:t>What a Bunch!</a:t>
            </a:r>
            <a:endParaRPr lang="en-US" u="sng"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How Did They Get Here?!?!</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“And I heard the number of them which were sealed: and there were sealed an hundred and forty and four thousand of all the tribes of the children of Israel.  Of the tribe of Juda were sealed twelve thousand. Of the tribe of Reuben were sealed twelve thousand. Of the tribe of Gad were sealed twelve thousand. Of the tribe of Aser were sealed twelve thousand. Of the tribe of Nepthalim were sealed twelve thousand. Of the tribe of Manasses were sealed twelve thousand. Of the tribe of Simeon were sealed twelve thousand. Of the tribe of Levi were sealed twelve thousand. Of the tribe of Issachar were sealed twelve thousand.  Of the tribe of Zabulon were sealed twelve thousand. Of the tribe of Joseph were sealed twelve thousand. Of the tribe of Benjamin were sealed twelve thousand.”  Rev. 7:4-8</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Murderers, Deceivers, Liars!</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a:bodyPr>
          <a:lstStyle/>
          <a:p>
            <a:pPr>
              <a:buNone/>
            </a:pPr>
            <a:r>
              <a:rPr lang="en-US" sz="4000" dirty="0" smtClean="0"/>
              <a:t>It is absolutely shocking that from the family of Jacob came the heads of the 144,000 and their names are inscribed on the walls of the Heavenly Jerusalem!</a:t>
            </a:r>
          </a:p>
          <a:p>
            <a:pPr>
              <a:buNone/>
            </a:pPr>
            <a:r>
              <a:rPr lang="en-US" sz="4000" dirty="0" smtClean="0"/>
              <a:t>The boys engaged in so much garbage!  Incest, mass murder , rape, deception, cruelty, and lies!</a:t>
            </a:r>
          </a:p>
          <a:p>
            <a:pPr>
              <a:buNone/>
            </a:pPr>
            <a:r>
              <a:rPr lang="en-US" sz="4000" dirty="0" smtClean="0"/>
              <a:t>How could God allow their names there?  God will never allow this into heaven.</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latin typeface="Algerian" pitchFamily="82" charset="0"/>
              </a:rPr>
              <a:t>Rueben, the firstborn!</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600" dirty="0" smtClean="0"/>
              <a:t>“And </a:t>
            </a:r>
            <a:r>
              <a:rPr lang="en-US" sz="3600" dirty="0"/>
              <a:t>it came to pass, when Israel dwelt in that land, that Reuben went and lay with Bilhah his father's concubine: and Israel heard </a:t>
            </a:r>
            <a:r>
              <a:rPr lang="en-US" sz="3600" dirty="0" smtClean="0"/>
              <a:t>it. </a:t>
            </a:r>
            <a:r>
              <a:rPr lang="en-US" sz="3600" dirty="0"/>
              <a:t>Now the sons of Jacob were twelve</a:t>
            </a:r>
            <a:r>
              <a:rPr lang="en-US" sz="3600" dirty="0" smtClean="0"/>
              <a:t>:”  Genesis 35:22</a:t>
            </a:r>
            <a:br>
              <a:rPr lang="en-US" sz="3600" dirty="0" smtClean="0"/>
            </a:br>
            <a:endParaRPr lang="en-US" sz="36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latin typeface="Algerian" pitchFamily="82" charset="0"/>
              </a:rPr>
              <a:t>Incest!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Autofit/>
          </a:bodyPr>
          <a:lstStyle/>
          <a:p>
            <a:r>
              <a:rPr lang="en-US" sz="4000" dirty="0" smtClean="0"/>
              <a:t>“On </a:t>
            </a:r>
            <a:r>
              <a:rPr lang="en-US" sz="4000" dirty="0"/>
              <a:t>the way to Ephrath another dark crime stained the family of Jacob, causing Reuben, the first-born son, to be denied the privileges and honors of the birthright</a:t>
            </a:r>
            <a:r>
              <a:rPr lang="en-US" sz="4000" dirty="0" smtClean="0"/>
              <a:t>.”  Pat. And Proph., pg. 206</a:t>
            </a:r>
          </a:p>
          <a:p>
            <a:r>
              <a:rPr lang="en-US" sz="4000" dirty="0" smtClean="0"/>
              <a:t>Rueben’s dark crime of incest removed from him the birthright blessing.  For this act, the legacy of Rueben was marred and his place at the head of the family was given away!</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Simeon and Levi</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t>
            </a:r>
            <a:r>
              <a:rPr lang="en-US" dirty="0"/>
              <a:t> And the sons of Jacob answered Shechem and Hamor his father deceitfully, and said, because he had defiled Dinah their </a:t>
            </a:r>
            <a:r>
              <a:rPr lang="en-US" dirty="0" smtClean="0"/>
              <a:t>sister:</a:t>
            </a:r>
            <a:r>
              <a:rPr lang="en-US" dirty="0"/>
              <a:t> </a:t>
            </a:r>
            <a:r>
              <a:rPr lang="en-US" dirty="0" smtClean="0"/>
              <a:t> </a:t>
            </a:r>
            <a:r>
              <a:rPr lang="en-US" dirty="0" smtClean="0"/>
              <a:t>And </a:t>
            </a:r>
            <a:r>
              <a:rPr lang="en-US" dirty="0"/>
              <a:t>they said unto them, We cannot do this thing, to give our sister to one that is uncircumcised; for that </a:t>
            </a:r>
            <a:r>
              <a:rPr lang="en-US" dirty="0" smtClean="0"/>
              <a:t>were </a:t>
            </a:r>
            <a:r>
              <a:rPr lang="en-US" dirty="0"/>
              <a:t>a reproach unto </a:t>
            </a:r>
            <a:r>
              <a:rPr lang="en-US" dirty="0" smtClean="0"/>
              <a:t>us:</a:t>
            </a:r>
            <a:r>
              <a:rPr lang="en-US" dirty="0"/>
              <a:t> </a:t>
            </a:r>
            <a:r>
              <a:rPr lang="en-US" dirty="0" smtClean="0"/>
              <a:t> </a:t>
            </a:r>
            <a:r>
              <a:rPr lang="en-US" dirty="0" smtClean="0"/>
              <a:t>But </a:t>
            </a:r>
            <a:r>
              <a:rPr lang="en-US" dirty="0"/>
              <a:t>in this will we consent unto you: If ye will be as we </a:t>
            </a:r>
            <a:r>
              <a:rPr lang="en-US" dirty="0" smtClean="0"/>
              <a:t>be, </a:t>
            </a:r>
            <a:r>
              <a:rPr lang="en-US" dirty="0"/>
              <a:t>that every male of you be </a:t>
            </a:r>
            <a:r>
              <a:rPr lang="en-US" dirty="0" smtClean="0"/>
              <a:t>circumcised; Then </a:t>
            </a:r>
            <a:r>
              <a:rPr lang="en-US" dirty="0"/>
              <a:t>will we give our daughters unto you, and we will take your daughters to us, and we will dwell with you, and we will become one </a:t>
            </a:r>
            <a:r>
              <a:rPr lang="en-US" dirty="0" smtClean="0"/>
              <a:t>people.</a:t>
            </a:r>
            <a:r>
              <a:rPr lang="en-US" dirty="0"/>
              <a:t> </a:t>
            </a:r>
            <a:r>
              <a:rPr lang="en-US" dirty="0" smtClean="0"/>
              <a:t>But </a:t>
            </a:r>
            <a:r>
              <a:rPr lang="en-US" dirty="0"/>
              <a:t>if ye will not hearken unto us, to be circumcised; then will we take our daughter, and we will be </a:t>
            </a:r>
            <a:r>
              <a:rPr lang="en-US" dirty="0" smtClean="0"/>
              <a:t>gone.</a:t>
            </a:r>
            <a:r>
              <a:rPr lang="en-US" dirty="0"/>
              <a:t> </a:t>
            </a:r>
            <a:r>
              <a:rPr lang="en-US" dirty="0" smtClean="0"/>
              <a:t>And </a:t>
            </a:r>
            <a:r>
              <a:rPr lang="en-US" dirty="0"/>
              <a:t>their words pleased Hamor, and Shechem Hamor's </a:t>
            </a:r>
            <a:r>
              <a:rPr lang="en-US" dirty="0" smtClean="0"/>
              <a:t>son.</a:t>
            </a:r>
            <a:r>
              <a:rPr lang="en-US" dirty="0"/>
              <a:t> </a:t>
            </a:r>
            <a:r>
              <a:rPr lang="en-US" dirty="0" smtClean="0"/>
              <a:t>And </a:t>
            </a:r>
            <a:r>
              <a:rPr lang="en-US" dirty="0"/>
              <a:t>the young man deferred not to do the thing, because he had delight in Jacob's daughter: and he </a:t>
            </a:r>
            <a:r>
              <a:rPr lang="en-US" dirty="0" smtClean="0"/>
              <a:t>was </a:t>
            </a:r>
            <a:r>
              <a:rPr lang="en-US" dirty="0"/>
              <a:t>more honourable than all the house of his father</a:t>
            </a:r>
            <a:r>
              <a:rPr lang="en-US" dirty="0" smtClean="0"/>
              <a:t>.</a:t>
            </a:r>
            <a:r>
              <a:rPr lang="en-US" dirty="0" smtClean="0"/>
              <a:t>”  </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228600"/>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fontScale="77500" lnSpcReduction="20000"/>
          </a:bodyPr>
          <a:lstStyle/>
          <a:p>
            <a:r>
              <a:rPr lang="en-US" dirty="0" smtClean="0"/>
              <a:t> </a:t>
            </a:r>
            <a:r>
              <a:rPr lang="en-US" dirty="0" smtClean="0">
                <a:hlinkClick r:id="rId2" tooltip="View more translations of Genesis 34:20"/>
              </a:rPr>
              <a:t>”And Hamor and Shechem his son came unto the gate of their city, and communed with the men of their city, saying,</a:t>
            </a:r>
            <a:endParaRPr lang="en-US" dirty="0" smtClean="0"/>
          </a:p>
          <a:p>
            <a:r>
              <a:rPr lang="en-US" dirty="0" smtClean="0">
                <a:hlinkClick r:id="rId3" tooltip="View more translations of Genesis 34:21"/>
              </a:rPr>
              <a:t>These men are peaceable with us; therefore let them dwell in the land, and trade therein; for the land, behold, it is large enough for them; let us take their daughters to us for wives, and let us give them our daughters.</a:t>
            </a:r>
            <a:endParaRPr lang="en-US" dirty="0" smtClean="0"/>
          </a:p>
          <a:p>
            <a:r>
              <a:rPr lang="en-US" dirty="0" smtClean="0"/>
              <a:t> </a:t>
            </a:r>
            <a:r>
              <a:rPr lang="en-US" dirty="0" smtClean="0">
                <a:hlinkClick r:id="rId4" tooltip="View more translations of Genesis 34:22"/>
              </a:rPr>
              <a:t>Only herein will the men consent unto us for to dwell with us, to be one people, if every male among us be circumcised, as they are circumcised.</a:t>
            </a:r>
            <a:endParaRPr lang="en-US" dirty="0" smtClean="0"/>
          </a:p>
          <a:p>
            <a:r>
              <a:rPr lang="en-US" dirty="0" smtClean="0">
                <a:hlinkClick r:id="rId5" tooltip="View more translations of Genesis 34:23"/>
              </a:rPr>
              <a:t>Shall not their cattle and their substance and every beast of theirs be ours? only let us consent unto them, and they will dwell with us.</a:t>
            </a:r>
            <a:endParaRPr lang="en-US" dirty="0" smtClean="0"/>
          </a:p>
          <a:p>
            <a:pPr>
              <a:buNone/>
            </a:pPr>
            <a:r>
              <a:rPr lang="en-US" baseline="30000" dirty="0"/>
              <a:t> </a:t>
            </a:r>
            <a:r>
              <a:rPr lang="en-US" dirty="0" smtClean="0"/>
              <a:t>    </a:t>
            </a:r>
            <a:r>
              <a:rPr lang="en-US" dirty="0" smtClean="0">
                <a:hlinkClick r:id="rId6" tooltip="View more translations of Genesis 34:24"/>
              </a:rPr>
              <a:t>And unto Hamor and unto Shechem his son hearkened all that went out of the gate of his city; and every male was circumcised, all that went out of the gate of his city.</a:t>
            </a:r>
            <a:endParaRPr lang="en-US" dirty="0" smtClean="0"/>
          </a:p>
          <a:p>
            <a:r>
              <a:rPr lang="en-US" dirty="0" smtClean="0">
                <a:hlinkClick r:id="rId7" tooltip="View more translations of Genesis 34:25"/>
              </a:rPr>
              <a:t>And it came to pass on the third day, when they were sore, that two of the sons of Jacob, Simeon and Levi, Dinah's brethren, took each man his sword, and came upon the city boldly, and slew all the males.</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029200" cy="762000"/>
          </a:xfrm>
        </p:spPr>
        <p:txBody>
          <a:bodyPr>
            <a:normAutofit fontScale="90000"/>
          </a:bodyPr>
          <a:lstStyle/>
          <a:p>
            <a:r>
              <a:rPr lang="en-US" u="sng" dirty="0" smtClean="0">
                <a:solidFill>
                  <a:srgbClr val="002060"/>
                </a:solidFill>
              </a:rPr>
              <a:t>Deceivers and Murderers</a:t>
            </a:r>
            <a:endParaRPr lang="en-US"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rmAutofit fontScale="70000" lnSpcReduction="20000"/>
          </a:bodyPr>
          <a:lstStyle/>
          <a:p>
            <a:r>
              <a:rPr lang="en-US" dirty="0" smtClean="0"/>
              <a:t>“The </a:t>
            </a:r>
            <a:r>
              <a:rPr lang="en-US" dirty="0"/>
              <a:t>tarry of Jacob and his sons at Shechem ended in violence and bloodshed. The one daughter of the household had been brought to shame and sorrow, two brothers were involved in the guilt of murder, a whole city had been given to ruin and slaughter, in retaliation for the lawless deed of one rash youth. The beginning that led to results so terrible was the act of Jacob's daughter, who "went out to see the daughters of the land," thus venturing into association with the ungodly. He who seeks pleasure among those that fear not God is </a:t>
            </a:r>
            <a:r>
              <a:rPr lang="en-US" dirty="0" smtClean="0"/>
              <a:t>  placing </a:t>
            </a:r>
            <a:r>
              <a:rPr lang="en-US" dirty="0"/>
              <a:t>himself on Satan's ground and inviting his </a:t>
            </a:r>
            <a:r>
              <a:rPr lang="en-US" dirty="0" smtClean="0"/>
              <a:t>temptations.  The </a:t>
            </a:r>
            <a:r>
              <a:rPr lang="en-US" dirty="0"/>
              <a:t>treacherous cruelty of Simeon and Levi was not unprovoked; yet in their course toward the Shechemites they committed a grievous sin. They had carefully concealed from Jacob </a:t>
            </a:r>
            <a:r>
              <a:rPr lang="en-US" dirty="0" smtClean="0"/>
              <a:t>their</a:t>
            </a:r>
            <a:endParaRPr lang="en-US" b="1" dirty="0"/>
          </a:p>
          <a:p>
            <a:r>
              <a:rPr lang="en-US" dirty="0"/>
              <a:t>intentions, and the tidings of their revenge filled him with horror</a:t>
            </a:r>
            <a:r>
              <a:rPr lang="en-US" dirty="0" smtClean="0"/>
              <a:t>.”</a:t>
            </a:r>
            <a:endParaRPr lang="en-US" dirty="0"/>
          </a:p>
        </p:txBody>
      </p:sp>
      <p:pic>
        <p:nvPicPr>
          <p:cNvPr id="2050" name="Picture 2" descr="C:\Users\Dad\Contacts\Downloads\River_of_blood.jpg"/>
          <p:cNvPicPr>
            <a:picLocks noGrp="1" noChangeAspect="1" noChangeArrowheads="1"/>
          </p:cNvPicPr>
          <p:nvPr>
            <p:ph sz="half" idx="1"/>
          </p:nvPr>
        </p:nvPicPr>
        <p:blipFill>
          <a:blip r:embed="rId2" cstate="print"/>
          <a:srcRect/>
          <a:stretch>
            <a:fillRect/>
          </a:stretch>
        </p:blipFill>
        <p:spPr bwMode="auto">
          <a:xfrm>
            <a:off x="0" y="990600"/>
            <a:ext cx="4572000" cy="5867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534</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Miraculous 144,000</vt:lpstr>
      <vt:lpstr>How Did They Get Here?!?!</vt:lpstr>
      <vt:lpstr>Murderers, Deceivers, Liars!</vt:lpstr>
      <vt:lpstr>Rueben, the firstborn!</vt:lpstr>
      <vt:lpstr>Incest!</vt:lpstr>
      <vt:lpstr>Simeon and Levi</vt:lpstr>
      <vt:lpstr>Slide 7</vt:lpstr>
      <vt:lpstr>Deceivers and Murderers</vt:lpstr>
      <vt:lpstr>Slide 9</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Miraculous 144,000</dc:title>
  <dc:creator>Dad</dc:creator>
  <cp:lastModifiedBy>Dad</cp:lastModifiedBy>
  <cp:revision>3</cp:revision>
  <dcterms:created xsi:type="dcterms:W3CDTF">2011-06-26T18:48:38Z</dcterms:created>
  <dcterms:modified xsi:type="dcterms:W3CDTF">2013-06-25T21:36:24Z</dcterms:modified>
</cp:coreProperties>
</file>