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8" r:id="rId5"/>
    <p:sldId id="271" r:id="rId6"/>
    <p:sldId id="260" r:id="rId7"/>
    <p:sldId id="272" r:id="rId8"/>
    <p:sldId id="261" r:id="rId9"/>
    <p:sldId id="263" r:id="rId10"/>
    <p:sldId id="273" r:id="rId11"/>
    <p:sldId id="264" r:id="rId12"/>
    <p:sldId id="265" r:id="rId13"/>
    <p:sldId id="266"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12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6D0528-34A3-4B0F-96E4-06DE1E0CCDCA}"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ADA1F-4283-4B07-B6EB-C95ADAC458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D0528-34A3-4B0F-96E4-06DE1E0CCDCA}"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ADA1F-4283-4B07-B6EB-C95ADAC458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D0528-34A3-4B0F-96E4-06DE1E0CCDCA}"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ADA1F-4283-4B07-B6EB-C95ADAC458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D0528-34A3-4B0F-96E4-06DE1E0CCDCA}"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ADA1F-4283-4B07-B6EB-C95ADAC458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6D0528-34A3-4B0F-96E4-06DE1E0CCDCA}"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ADA1F-4283-4B07-B6EB-C95ADAC458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6D0528-34A3-4B0F-96E4-06DE1E0CCDCA}" type="datetimeFigureOut">
              <a:rPr lang="en-US" smtClean="0"/>
              <a:pPr/>
              <a:t>3/3/2017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ADA1F-4283-4B07-B6EB-C95ADAC458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6D0528-34A3-4B0F-96E4-06DE1E0CCDCA}" type="datetimeFigureOut">
              <a:rPr lang="en-US" smtClean="0"/>
              <a:pPr/>
              <a:t>3/3/2017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AADA1F-4283-4B07-B6EB-C95ADAC458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6D0528-34A3-4B0F-96E4-06DE1E0CCDCA}" type="datetimeFigureOut">
              <a:rPr lang="en-US" smtClean="0"/>
              <a:pPr/>
              <a:t>3/3/2017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AADA1F-4283-4B07-B6EB-C95ADAC458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6D0528-34A3-4B0F-96E4-06DE1E0CCDCA}" type="datetimeFigureOut">
              <a:rPr lang="en-US" smtClean="0"/>
              <a:pPr/>
              <a:t>3/3/2017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AADA1F-4283-4B07-B6EB-C95ADAC458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6D0528-34A3-4B0F-96E4-06DE1E0CCDCA}" type="datetimeFigureOut">
              <a:rPr lang="en-US" smtClean="0"/>
              <a:pPr/>
              <a:t>3/3/2017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ADA1F-4283-4B07-B6EB-C95ADAC458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6D0528-34A3-4B0F-96E4-06DE1E0CCDCA}" type="datetimeFigureOut">
              <a:rPr lang="en-US" smtClean="0"/>
              <a:pPr/>
              <a:t>3/3/2017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ADA1F-4283-4B07-B6EB-C95ADAC458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6D0528-34A3-4B0F-96E4-06DE1E0CCDCA}" type="datetimeFigureOut">
              <a:rPr lang="en-US" smtClean="0"/>
              <a:pPr/>
              <a:t>3/3/2017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ADA1F-4283-4B07-B6EB-C95ADAC458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Opportunity, #3</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0" y="533400"/>
            <a:ext cx="9144000" cy="6324600"/>
          </a:xfrm>
        </p:spPr>
        <p:txBody>
          <a:bodyPr>
            <a:normAutofit/>
          </a:bodyPr>
          <a:lstStyle/>
          <a:p>
            <a:r>
              <a:rPr lang="en-US" dirty="0" smtClean="0"/>
              <a:t>  “Mr. Gordon also who has been blessed by these messages says I have never heard the truth about the Jesuits and the dark side of the papacy, we thank pastor Bill so much to have brought a lot of hidden truths people have not been told in their churches, what a unique blessing is this!!!  There are some government officials we know who follow keenly the radio program in their homes including Catholics, that is what caused those 2 priests to resign, so many people I know in other countries that boarder Zambia am sure the truth hits them while in the comfort of their homes.”</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8"/>
            <a:ext cx="8229600" cy="45719"/>
          </a:xfrm>
        </p:spPr>
        <p:txBody>
          <a:bodyPr>
            <a:normAutofit fontScale="90000"/>
          </a:bodyPr>
          <a:lstStyle/>
          <a:p>
            <a:endParaRPr lang="en-US" dirty="0"/>
          </a:p>
        </p:txBody>
      </p:sp>
      <p:sp>
        <p:nvSpPr>
          <p:cNvPr id="3" name="Content Placeholder 2"/>
          <p:cNvSpPr>
            <a:spLocks noGrp="1"/>
          </p:cNvSpPr>
          <p:nvPr>
            <p:ph idx="1"/>
          </p:nvPr>
        </p:nvSpPr>
        <p:spPr>
          <a:xfrm>
            <a:off x="0" y="304800"/>
            <a:ext cx="9144000" cy="6553200"/>
          </a:xfrm>
        </p:spPr>
        <p:txBody>
          <a:bodyPr>
            <a:normAutofit fontScale="77500" lnSpcReduction="20000"/>
          </a:bodyPr>
          <a:lstStyle/>
          <a:p>
            <a:pPr>
              <a:buNone/>
            </a:pPr>
            <a:r>
              <a:rPr lang="en-US" dirty="0" smtClean="0"/>
              <a:t>       “This morning, the catholic leadership of Lusaka diocese has funded some people to look for 2 men whom they are calling to be very dangerous these men are 1.the American evangelist and 2.the Mr.Vieth.</a:t>
            </a:r>
          </a:p>
          <a:p>
            <a:r>
              <a:rPr lang="en-US" dirty="0" smtClean="0"/>
              <a:t>The case against these 2 men is that they are teaching heresy and false information about us, already Mr. Gordon has been threatened to invoke his broadcasting license if he is defiant, but you see Mr. Gordon is a south African white man who has international license and it is not easy to stop him because he gets most of his income from the Tourism adverts he runs for Zambia and South Africa.</a:t>
            </a:r>
          </a:p>
          <a:p>
            <a:r>
              <a:rPr lang="en-US" dirty="0" smtClean="0"/>
              <a:t>The other case against these 2 men is that their 2 trainees the priest who stopped becoming Jesuits has caused great alarm to the catholic world in Zambia because of the air program which you pastor Bill sponsor. They have tried to do something to me but the Lord is shielding me, I just need you help sometime next year to shift or rather move from the house am currently renting because they are influencing my landlord to increase my renting fee by 100% come January 2013 and looking at that am scared.”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1400" dirty="0" smtClean="0"/>
              <a:t>Am so glad to let you know that yesterday </a:t>
            </a:r>
            <a:r>
              <a:rPr lang="en-US" sz="1400" dirty="0" err="1" smtClean="0"/>
              <a:t>i</a:t>
            </a:r>
            <a:r>
              <a:rPr lang="en-US" sz="1400" dirty="0" smtClean="0"/>
              <a:t> received the mail box containing Life Sketches and the following precious materials that </a:t>
            </a:r>
            <a:r>
              <a:rPr lang="en-US" sz="1400" dirty="0" err="1" smtClean="0"/>
              <a:t>i</a:t>
            </a:r>
            <a:r>
              <a:rPr lang="en-US" sz="1400" dirty="0" smtClean="0"/>
              <a:t> would call a great power pack.</a:t>
            </a:r>
          </a:p>
          <a:p>
            <a:r>
              <a:rPr lang="en-US" sz="1400" dirty="0" smtClean="0"/>
              <a:t>6 steps to </a:t>
            </a:r>
            <a:r>
              <a:rPr lang="en-US" sz="1400" dirty="0" err="1" smtClean="0"/>
              <a:t>christ</a:t>
            </a:r>
            <a:r>
              <a:rPr lang="en-US" sz="1400" dirty="0" smtClean="0"/>
              <a:t> +8 NSL ,</a:t>
            </a:r>
          </a:p>
          <a:p>
            <a:r>
              <a:rPr lang="en-US" sz="1400" dirty="0" smtClean="0"/>
              <a:t>Tracts:-who changed it,(the tract that is going like fire in </a:t>
            </a:r>
            <a:r>
              <a:rPr lang="en-US" sz="1400" dirty="0" err="1" smtClean="0"/>
              <a:t>zambia</a:t>
            </a:r>
            <a:r>
              <a:rPr lang="en-US" sz="1400" dirty="0" smtClean="0"/>
              <a:t>)</a:t>
            </a:r>
          </a:p>
          <a:p>
            <a:r>
              <a:rPr lang="en-US" sz="1400" dirty="0" smtClean="0"/>
              <a:t>           -Seal of God and the mark of the beast</a:t>
            </a:r>
          </a:p>
          <a:p>
            <a:r>
              <a:rPr lang="en-US" sz="1400" dirty="0" smtClean="0"/>
              <a:t>           -Clean and unclean foods</a:t>
            </a:r>
          </a:p>
          <a:p>
            <a:r>
              <a:rPr lang="en-US" sz="1400" dirty="0" smtClean="0"/>
              <a:t>A Bible and precious </a:t>
            </a:r>
            <a:r>
              <a:rPr lang="en-US" sz="1400" dirty="0" err="1" smtClean="0"/>
              <a:t>dvds</a:t>
            </a:r>
            <a:r>
              <a:rPr lang="en-US" sz="1400" dirty="0" smtClean="0"/>
              <a:t>-Ezekiel pts 8 to 9 and </a:t>
            </a:r>
            <a:r>
              <a:rPr lang="en-US" sz="1400" dirty="0" err="1" smtClean="0"/>
              <a:t>Prohecy</a:t>
            </a:r>
            <a:r>
              <a:rPr lang="en-US" sz="1400" dirty="0" smtClean="0"/>
              <a:t> set of Daniel 11:40 and Daniel 7 and the communion.</a:t>
            </a:r>
          </a:p>
          <a:p>
            <a:r>
              <a:rPr lang="en-US" sz="1400" dirty="0" smtClean="0"/>
              <a:t>I want to let you know that these precious </a:t>
            </a:r>
            <a:r>
              <a:rPr lang="en-US" sz="1400" dirty="0" err="1" smtClean="0"/>
              <a:t>dvds</a:t>
            </a:r>
            <a:r>
              <a:rPr lang="en-US" sz="1400" dirty="0" smtClean="0"/>
              <a:t> are going today to join others at the Radio station in readiness to be aired starting this Friday.</a:t>
            </a:r>
          </a:p>
          <a:p>
            <a:r>
              <a:rPr lang="en-US" sz="1400" dirty="0" smtClean="0"/>
              <a:t>These powerful materials are doing </a:t>
            </a:r>
            <a:r>
              <a:rPr lang="en-US" sz="1400" dirty="0" err="1" smtClean="0"/>
              <a:t>alot</a:t>
            </a:r>
            <a:r>
              <a:rPr lang="en-US" sz="1400" dirty="0" smtClean="0"/>
              <a:t> of work here in the hearts of many Africans as they are answering all their un answered </a:t>
            </a:r>
            <a:r>
              <a:rPr lang="en-US" sz="1400" dirty="0" err="1" smtClean="0"/>
              <a:t>questions,i</a:t>
            </a:r>
            <a:r>
              <a:rPr lang="en-US" sz="1400" dirty="0" smtClean="0"/>
              <a:t> tell of a truth so many people since we started are now relying on your broadcast and the books and tracts you send this includes the </a:t>
            </a:r>
            <a:r>
              <a:rPr lang="en-US" sz="1400" dirty="0" err="1" smtClean="0"/>
              <a:t>dvds,there</a:t>
            </a:r>
            <a:r>
              <a:rPr lang="en-US" sz="1400" dirty="0" smtClean="0"/>
              <a:t> has come a strange urge from the masses of people to demand for tracts you send the people say that they are so revealing!!! to meet the demand of the tracts and the </a:t>
            </a:r>
            <a:r>
              <a:rPr lang="en-US" sz="1400" dirty="0" err="1" smtClean="0"/>
              <a:t>dvds</a:t>
            </a:r>
            <a:r>
              <a:rPr lang="en-US" sz="1400" dirty="0" smtClean="0"/>
              <a:t> on the Lord knows.</a:t>
            </a:r>
          </a:p>
          <a:p>
            <a:r>
              <a:rPr lang="en-US" sz="1400" dirty="0" smtClean="0"/>
              <a:t>It caused me to save $50 for paper from the money you sent </a:t>
            </a:r>
            <a:r>
              <a:rPr lang="en-US" sz="1400" dirty="0" err="1" smtClean="0"/>
              <a:t>me,now</a:t>
            </a:r>
            <a:r>
              <a:rPr lang="en-US" sz="1400" dirty="0" smtClean="0"/>
              <a:t> something else has come </a:t>
            </a:r>
            <a:r>
              <a:rPr lang="en-US" sz="1400" dirty="0" err="1" smtClean="0"/>
              <a:t>up,a</a:t>
            </a:r>
            <a:r>
              <a:rPr lang="en-US" sz="1400" dirty="0" smtClean="0"/>
              <a:t> group of </a:t>
            </a:r>
            <a:r>
              <a:rPr lang="en-US" sz="1400" dirty="0" err="1" smtClean="0"/>
              <a:t>pentecostal</a:t>
            </a:r>
            <a:r>
              <a:rPr lang="en-US" sz="1400" dirty="0" smtClean="0"/>
              <a:t> church </a:t>
            </a:r>
            <a:r>
              <a:rPr lang="en-US" sz="1400" dirty="0" err="1" smtClean="0"/>
              <a:t>approched</a:t>
            </a:r>
            <a:r>
              <a:rPr lang="en-US" sz="1400" dirty="0" smtClean="0"/>
              <a:t> me yesterday asking me if on </a:t>
            </a:r>
            <a:r>
              <a:rPr lang="en-US" sz="1400" dirty="0" err="1" smtClean="0"/>
              <a:t>unday</a:t>
            </a:r>
            <a:r>
              <a:rPr lang="en-US" sz="1400" dirty="0" smtClean="0"/>
              <a:t> afternoon </a:t>
            </a:r>
            <a:r>
              <a:rPr lang="en-US" sz="1400" dirty="0" err="1" smtClean="0"/>
              <a:t>i</a:t>
            </a:r>
            <a:r>
              <a:rPr lang="en-US" sz="1400" dirty="0" smtClean="0"/>
              <a:t> could show them Revelation chapters 12 thru 18 only </a:t>
            </a:r>
            <a:r>
              <a:rPr lang="en-US" sz="1400" dirty="0" err="1" smtClean="0"/>
              <a:t>that,they</a:t>
            </a:r>
            <a:r>
              <a:rPr lang="en-US" sz="1400" dirty="0" smtClean="0"/>
              <a:t> want to clear out a debate which started in their </a:t>
            </a:r>
            <a:r>
              <a:rPr lang="en-US" sz="1400" dirty="0" err="1" smtClean="0"/>
              <a:t>churche</a:t>
            </a:r>
            <a:r>
              <a:rPr lang="en-US" sz="1400" dirty="0" smtClean="0"/>
              <a:t> a month </a:t>
            </a:r>
            <a:r>
              <a:rPr lang="en-US" sz="1400" dirty="0" err="1" smtClean="0"/>
              <a:t>ago,there</a:t>
            </a:r>
            <a:r>
              <a:rPr lang="en-US" sz="1400" dirty="0" smtClean="0"/>
              <a:t> were those who have been following you broadcast prime time ,were </a:t>
            </a:r>
            <a:r>
              <a:rPr lang="en-US" sz="1400" dirty="0" err="1" smtClean="0"/>
              <a:t>convivced</a:t>
            </a:r>
            <a:r>
              <a:rPr lang="en-US" sz="1400" dirty="0" smtClean="0"/>
              <a:t> beyond doubt and there were some who have not heard you due to the work </a:t>
            </a:r>
            <a:r>
              <a:rPr lang="en-US" sz="1400" dirty="0" err="1" smtClean="0"/>
              <a:t>schedule,and</a:t>
            </a:r>
            <a:r>
              <a:rPr lang="en-US" sz="1400" dirty="0" smtClean="0"/>
              <a:t> so when they were in church those who got the truth were sharing it with others and when it got attention of the </a:t>
            </a:r>
            <a:r>
              <a:rPr lang="en-US" sz="1400" dirty="0" err="1" smtClean="0"/>
              <a:t>leaders,a</a:t>
            </a:r>
            <a:r>
              <a:rPr lang="en-US" sz="1400" dirty="0" smtClean="0"/>
              <a:t> debate arose whether </a:t>
            </a:r>
            <a:r>
              <a:rPr lang="en-US" sz="1400" dirty="0" err="1" smtClean="0"/>
              <a:t>sunday</a:t>
            </a:r>
            <a:r>
              <a:rPr lang="en-US" sz="1400" dirty="0" smtClean="0"/>
              <a:t> or </a:t>
            </a:r>
            <a:r>
              <a:rPr lang="en-US" sz="1400" dirty="0" err="1" smtClean="0"/>
              <a:t>sabbath</a:t>
            </a:r>
            <a:r>
              <a:rPr lang="en-US" sz="1400" dirty="0" smtClean="0"/>
              <a:t> is the Lords day and the </a:t>
            </a:r>
            <a:r>
              <a:rPr lang="en-US" sz="1400" dirty="0" err="1" smtClean="0"/>
              <a:t>the</a:t>
            </a:r>
            <a:r>
              <a:rPr lang="en-US" sz="1400" dirty="0" smtClean="0"/>
              <a:t> papacy changed it and a warning from the Lord about it and many great truths you have brought out in that inspired </a:t>
            </a:r>
            <a:r>
              <a:rPr lang="en-US" sz="1400" dirty="0" err="1" smtClean="0"/>
              <a:t>series.So</a:t>
            </a:r>
            <a:r>
              <a:rPr lang="en-US" sz="1400" dirty="0" smtClean="0"/>
              <a:t> am challenged to show these people on </a:t>
            </a:r>
            <a:r>
              <a:rPr lang="en-US" sz="1400" dirty="0" err="1" smtClean="0"/>
              <a:t>sunday</a:t>
            </a:r>
            <a:r>
              <a:rPr lang="en-US" sz="1400" dirty="0" smtClean="0"/>
              <a:t>, am here by humbly asking you if you are in a position to top me up with a $100 so that </a:t>
            </a:r>
            <a:r>
              <a:rPr lang="en-US" sz="1400" dirty="0" err="1" smtClean="0"/>
              <a:t>i</a:t>
            </a:r>
            <a:r>
              <a:rPr lang="en-US" sz="1400" dirty="0" smtClean="0"/>
              <a:t> could buy a </a:t>
            </a:r>
            <a:r>
              <a:rPr lang="en-US" sz="1400" dirty="0" err="1" smtClean="0"/>
              <a:t>dvd</a:t>
            </a:r>
            <a:r>
              <a:rPr lang="en-US" sz="1400" dirty="0" smtClean="0"/>
              <a:t> player </a:t>
            </a:r>
            <a:r>
              <a:rPr lang="en-US" sz="1400" dirty="0" err="1" smtClean="0"/>
              <a:t>i</a:t>
            </a:r>
            <a:r>
              <a:rPr lang="en-US" sz="1400" dirty="0" smtClean="0"/>
              <a:t> </a:t>
            </a:r>
            <a:r>
              <a:rPr lang="en-US" sz="1400" dirty="0" err="1" smtClean="0"/>
              <a:t>dont</a:t>
            </a:r>
            <a:r>
              <a:rPr lang="en-US" sz="1400" dirty="0" smtClean="0"/>
              <a:t> want to borrow some ones </a:t>
            </a:r>
            <a:r>
              <a:rPr lang="en-US" sz="1400" dirty="0" err="1" smtClean="0"/>
              <a:t>player,i</a:t>
            </a:r>
            <a:r>
              <a:rPr lang="en-US" sz="1400" dirty="0" smtClean="0"/>
              <a:t> will use the $50 for paper  for the </a:t>
            </a:r>
            <a:r>
              <a:rPr lang="en-US" sz="1400" dirty="0" err="1" smtClean="0"/>
              <a:t>dvd</a:t>
            </a:r>
            <a:r>
              <a:rPr lang="en-US" sz="1400" dirty="0" smtClean="0"/>
              <a:t> player if it is well with you.</a:t>
            </a:r>
          </a:p>
          <a:p>
            <a:r>
              <a:rPr lang="en-US" sz="1400" dirty="0" smtClean="0"/>
              <a:t>May the Good Lord who caused you to be available in this generation and at this hour in the earths closing history,</a:t>
            </a:r>
          </a:p>
          <a:p>
            <a:r>
              <a:rPr lang="en-US" sz="1400" dirty="0" smtClean="0"/>
              <a:t>bless </a:t>
            </a:r>
            <a:r>
              <a:rPr lang="en-US" sz="1400" dirty="0" err="1" smtClean="0"/>
              <a:t>you,and</a:t>
            </a:r>
            <a:r>
              <a:rPr lang="en-US" sz="1400" dirty="0" smtClean="0"/>
              <a:t> take care of </a:t>
            </a:r>
            <a:r>
              <a:rPr lang="en-US" sz="1400" dirty="0" err="1" smtClean="0"/>
              <a:t>you,am</a:t>
            </a:r>
            <a:r>
              <a:rPr lang="en-US" sz="1400" dirty="0" smtClean="0"/>
              <a:t> so glad for my lost book L.S. Praise God !!!!!</a:t>
            </a:r>
          </a:p>
          <a:p>
            <a:r>
              <a:rPr lang="en-US" sz="1400" dirty="0" smtClean="0"/>
              <a:t>Edward </a:t>
            </a:r>
            <a:r>
              <a:rPr lang="en-US" sz="1400" dirty="0" err="1" smtClean="0"/>
              <a:t>katiba</a:t>
            </a:r>
            <a:r>
              <a:rPr lang="en-US" sz="1400" dirty="0" smtClean="0"/>
              <a:t> in faith.</a:t>
            </a:r>
            <a:br>
              <a:rPr lang="en-US" sz="1400" dirty="0" smtClean="0"/>
            </a:br>
            <a:endParaRPr lang="en-US" sz="1400" dirty="0" smtClean="0"/>
          </a:p>
          <a:p>
            <a:r>
              <a:rPr lang="en-US" sz="1400" dirty="0" smtClean="0"/>
              <a:t/>
            </a:r>
            <a:br>
              <a:rPr lang="en-US" sz="1400" dirty="0" smtClean="0"/>
            </a:br>
            <a:endParaRPr lang="en-US"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1800" dirty="0" smtClean="0"/>
              <a:t>My good pastor !! </a:t>
            </a:r>
            <a:r>
              <a:rPr lang="en-US" sz="1800" dirty="0" err="1" smtClean="0"/>
              <a:t>christian</a:t>
            </a:r>
            <a:r>
              <a:rPr lang="en-US" sz="1800" dirty="0" smtClean="0"/>
              <a:t> greetings to you this morning here.</a:t>
            </a:r>
          </a:p>
          <a:p>
            <a:r>
              <a:rPr lang="en-US" sz="1800" dirty="0" smtClean="0"/>
              <a:t>I  have just finished </a:t>
            </a:r>
            <a:r>
              <a:rPr lang="en-US" sz="1800" dirty="0" err="1" smtClean="0"/>
              <a:t>listerning</a:t>
            </a:r>
            <a:r>
              <a:rPr lang="en-US" sz="1800" dirty="0" smtClean="0"/>
              <a:t> to you on the Radio where you are now </a:t>
            </a:r>
            <a:r>
              <a:rPr lang="en-US" sz="1800" dirty="0" err="1" smtClean="0"/>
              <a:t>hiting</a:t>
            </a:r>
            <a:r>
              <a:rPr lang="en-US" sz="1800" dirty="0" smtClean="0"/>
              <a:t> Daniel 11 the King of the </a:t>
            </a:r>
            <a:r>
              <a:rPr lang="en-US" sz="1800" dirty="0" err="1" smtClean="0"/>
              <a:t>North,i</a:t>
            </a:r>
            <a:r>
              <a:rPr lang="en-US" sz="1800" dirty="0" smtClean="0"/>
              <a:t> want to tell you that the words that you have spoken have touched other 2 catholic nuns whom am reliably told that they attempted to flee the </a:t>
            </a:r>
            <a:r>
              <a:rPr lang="en-US" sz="1800" dirty="0" err="1" smtClean="0"/>
              <a:t>serminary</a:t>
            </a:r>
            <a:r>
              <a:rPr lang="en-US" sz="1800" dirty="0" smtClean="0"/>
              <a:t> but were caught by the </a:t>
            </a:r>
            <a:r>
              <a:rPr lang="en-US" sz="1800" dirty="0" err="1" smtClean="0"/>
              <a:t>security.These</a:t>
            </a:r>
            <a:r>
              <a:rPr lang="en-US" sz="1800" dirty="0" smtClean="0"/>
              <a:t> catholic nuns were together in the same </a:t>
            </a:r>
            <a:r>
              <a:rPr lang="en-US" sz="1800" dirty="0" err="1" smtClean="0"/>
              <a:t>serminary</a:t>
            </a:r>
            <a:r>
              <a:rPr lang="en-US" sz="1800" dirty="0" smtClean="0"/>
              <a:t> with those 2 guys whom </a:t>
            </a:r>
            <a:r>
              <a:rPr lang="en-US" sz="1800" dirty="0" err="1" smtClean="0"/>
              <a:t>i</a:t>
            </a:r>
            <a:r>
              <a:rPr lang="en-US" sz="1800" dirty="0" smtClean="0"/>
              <a:t> told you about 3weeks ago and they too have been following you privately in their rooms and when they  heard you speaking  on Daniel 2 through 10 yesterday, they could no longer </a:t>
            </a:r>
            <a:r>
              <a:rPr lang="en-US" sz="1800" dirty="0" err="1" smtClean="0"/>
              <a:t>stay,am</a:t>
            </a:r>
            <a:r>
              <a:rPr lang="en-US" sz="1800" dirty="0" smtClean="0"/>
              <a:t> told they have written to their superior to resign and get married to those 2 ex-priests and start to keep the </a:t>
            </a:r>
            <a:r>
              <a:rPr lang="en-US" sz="1800" dirty="0" err="1" smtClean="0"/>
              <a:t>sabbath</a:t>
            </a:r>
            <a:r>
              <a:rPr lang="en-US" sz="1800" dirty="0" smtClean="0"/>
              <a:t> for their first time in their life not in </a:t>
            </a:r>
            <a:r>
              <a:rPr lang="en-US" sz="1800" dirty="0" err="1" smtClean="0"/>
              <a:t>zambia</a:t>
            </a:r>
            <a:r>
              <a:rPr lang="en-US" sz="1800" dirty="0" smtClean="0"/>
              <a:t> but in any neighboring </a:t>
            </a:r>
            <a:r>
              <a:rPr lang="en-US" sz="1800" dirty="0" err="1" smtClean="0"/>
              <a:t>country,they</a:t>
            </a:r>
            <a:r>
              <a:rPr lang="en-US" sz="1800" dirty="0" smtClean="0"/>
              <a:t> are avoiding persecution from the catholic </a:t>
            </a:r>
            <a:r>
              <a:rPr lang="en-US" sz="1800" dirty="0" err="1" smtClean="0"/>
              <a:t>church.Their</a:t>
            </a:r>
            <a:r>
              <a:rPr lang="en-US" sz="1800" dirty="0" smtClean="0"/>
              <a:t> relative told me so on </a:t>
            </a:r>
            <a:r>
              <a:rPr lang="en-US" sz="1800" dirty="0" err="1" smtClean="0"/>
              <a:t>phone,this</a:t>
            </a:r>
            <a:r>
              <a:rPr lang="en-US" sz="1800" dirty="0" smtClean="0"/>
              <a:t> person is the one who sent them (the x-priest guys) the FM Radio Frequency and they </a:t>
            </a:r>
            <a:r>
              <a:rPr lang="en-US" sz="1800" dirty="0" err="1" smtClean="0"/>
              <a:t>tunned</a:t>
            </a:r>
            <a:r>
              <a:rPr lang="en-US" sz="1800" dirty="0" smtClean="0"/>
              <a:t> in to hear for </a:t>
            </a:r>
            <a:r>
              <a:rPr lang="en-US" sz="1800" dirty="0" err="1" smtClean="0"/>
              <a:t>themselves,by</a:t>
            </a:r>
            <a:r>
              <a:rPr lang="en-US" sz="1800" dirty="0" smtClean="0"/>
              <a:t> then we were airing </a:t>
            </a:r>
            <a:r>
              <a:rPr lang="en-US" sz="1800" dirty="0" err="1" smtClean="0"/>
              <a:t>Revelation,final</a:t>
            </a:r>
            <a:r>
              <a:rPr lang="en-US" sz="1800" dirty="0" smtClean="0"/>
              <a:t> scenes and the other sermons.</a:t>
            </a:r>
          </a:p>
          <a:p>
            <a:r>
              <a:rPr lang="en-US" sz="1800" dirty="0" smtClean="0"/>
              <a:t> </a:t>
            </a:r>
          </a:p>
          <a:p>
            <a:r>
              <a:rPr lang="en-US" sz="1800" dirty="0" smtClean="0"/>
              <a:t>When they (the catholic </a:t>
            </a:r>
            <a:r>
              <a:rPr lang="en-US" sz="1800" dirty="0" err="1" smtClean="0"/>
              <a:t>jesuits</a:t>
            </a:r>
            <a:r>
              <a:rPr lang="en-US" sz="1800" dirty="0" smtClean="0"/>
              <a:t> 2 months ago) funded certain guys to look for the American Evangelist ( you pastor Bill ) they failed and now the anger is on Mr. </a:t>
            </a:r>
            <a:r>
              <a:rPr lang="en-US" sz="1800" dirty="0" err="1" smtClean="0"/>
              <a:t>Gordons</a:t>
            </a:r>
            <a:r>
              <a:rPr lang="en-US" sz="1800" dirty="0" smtClean="0"/>
              <a:t> Radio </a:t>
            </a:r>
            <a:r>
              <a:rPr lang="en-US" sz="1800" dirty="0" err="1" smtClean="0"/>
              <a:t>Station,am</a:t>
            </a:r>
            <a:r>
              <a:rPr lang="en-US" sz="1800" dirty="0" smtClean="0"/>
              <a:t> told they want to see this station closed  or </a:t>
            </a:r>
            <a:r>
              <a:rPr lang="en-US" sz="1800" dirty="0" err="1" smtClean="0"/>
              <a:t>Mr.Gordon</a:t>
            </a:r>
            <a:r>
              <a:rPr lang="en-US" sz="1800" dirty="0" smtClean="0"/>
              <a:t> stops allowing the American to speak at his Radio </a:t>
            </a:r>
            <a:r>
              <a:rPr lang="en-US" sz="1800" dirty="0" err="1" smtClean="0"/>
              <a:t>Station,God</a:t>
            </a:r>
            <a:r>
              <a:rPr lang="en-US" sz="1800" dirty="0" smtClean="0"/>
              <a:t> is in control, </a:t>
            </a:r>
            <a:r>
              <a:rPr lang="en-US" sz="1800" dirty="0" err="1" smtClean="0"/>
              <a:t>Mr.Gordon</a:t>
            </a:r>
            <a:r>
              <a:rPr lang="en-US" sz="1800" dirty="0" smtClean="0"/>
              <a:t> never minds them as he is very interested in all your sermons.</a:t>
            </a:r>
          </a:p>
          <a:p>
            <a:r>
              <a:rPr lang="en-US" sz="1800" dirty="0" smtClean="0"/>
              <a:t>You see pastor Bill not only Mr. Gordon who follows you keenly but the evangelicals and several </a:t>
            </a:r>
            <a:r>
              <a:rPr lang="en-US" sz="1800" dirty="0" err="1" smtClean="0"/>
              <a:t>pentecostals</a:t>
            </a:r>
            <a:r>
              <a:rPr lang="en-US" sz="1800" dirty="0" smtClean="0"/>
              <a:t>, those that know me keep telling me that Edward, pastor Bill always keeps </a:t>
            </a:r>
            <a:r>
              <a:rPr lang="en-US" sz="1800" dirty="0" err="1" smtClean="0"/>
              <a:t>suprising</a:t>
            </a:r>
            <a:r>
              <a:rPr lang="en-US" sz="1800" dirty="0" smtClean="0"/>
              <a:t> us with new things in each </a:t>
            </a:r>
            <a:r>
              <a:rPr lang="en-US" sz="1800" dirty="0" err="1" smtClean="0"/>
              <a:t>broadcast,peole</a:t>
            </a:r>
            <a:r>
              <a:rPr lang="en-US" sz="1800" dirty="0" smtClean="0"/>
              <a:t> are amazed to hear you ponder so well the un told prophecies of </a:t>
            </a:r>
            <a:r>
              <a:rPr lang="en-US" sz="1800" dirty="0" err="1" smtClean="0"/>
              <a:t>Daniel,what</a:t>
            </a:r>
            <a:r>
              <a:rPr lang="en-US" sz="1800" dirty="0" smtClean="0"/>
              <a:t> a blessing !! Yahweh be blessed in the </a:t>
            </a:r>
            <a:r>
              <a:rPr lang="en-US" sz="1800" dirty="0" err="1" smtClean="0"/>
              <a:t>Highest,you</a:t>
            </a:r>
            <a:r>
              <a:rPr lang="en-US" sz="1800" dirty="0" smtClean="0"/>
              <a:t> are a great blessing to Gods people.</a:t>
            </a:r>
          </a:p>
          <a:p>
            <a:r>
              <a:rPr lang="en-US" sz="1800" dirty="0" smtClean="0"/>
              <a:t>Next week on </a:t>
            </a:r>
            <a:r>
              <a:rPr lang="en-US" sz="1800" dirty="0" err="1" smtClean="0"/>
              <a:t>sunday</a:t>
            </a:r>
            <a:r>
              <a:rPr lang="en-US" sz="1800" dirty="0" smtClean="0"/>
              <a:t> we will be </a:t>
            </a:r>
            <a:r>
              <a:rPr lang="en-US" sz="1800" dirty="0" err="1" smtClean="0"/>
              <a:t>conluding</a:t>
            </a:r>
            <a:r>
              <a:rPr lang="en-US" sz="1800" dirty="0" smtClean="0"/>
              <a:t> the book of </a:t>
            </a:r>
            <a:r>
              <a:rPr lang="en-US" sz="1800" dirty="0" err="1" smtClean="0"/>
              <a:t>Danile</a:t>
            </a:r>
            <a:r>
              <a:rPr lang="en-US" sz="1800" dirty="0" smtClean="0"/>
              <a:t> and continue with our  broadcast now in a special presentation of the book of </a:t>
            </a:r>
            <a:r>
              <a:rPr lang="en-US" sz="1800" dirty="0" err="1" smtClean="0"/>
              <a:t>Ezekiel,so</a:t>
            </a:r>
            <a:r>
              <a:rPr lang="en-US" sz="1800" dirty="0" smtClean="0"/>
              <a:t> </a:t>
            </a:r>
            <a:r>
              <a:rPr lang="en-US" sz="1800" dirty="0" err="1" smtClean="0"/>
              <a:t>amazing,no</a:t>
            </a:r>
            <a:r>
              <a:rPr lang="en-US" sz="1800" dirty="0" smtClean="0"/>
              <a:t> wonder people like your prime time because you bring out new truths time and time again, </a:t>
            </a:r>
            <a:r>
              <a:rPr lang="en-US" sz="1800" dirty="0" err="1" smtClean="0"/>
              <a:t>i</a:t>
            </a:r>
            <a:r>
              <a:rPr lang="en-US" sz="1800" dirty="0" smtClean="0"/>
              <a:t> am </a:t>
            </a:r>
            <a:r>
              <a:rPr lang="en-US" sz="1800" dirty="0" err="1" smtClean="0"/>
              <a:t>aswell</a:t>
            </a:r>
            <a:r>
              <a:rPr lang="en-US" sz="1800" dirty="0" smtClean="0"/>
              <a:t> always  blessed by your saving truths that you </a:t>
            </a:r>
            <a:r>
              <a:rPr lang="en-US" sz="1800" dirty="0" err="1" smtClean="0"/>
              <a:t>speak,we</a:t>
            </a:r>
            <a:r>
              <a:rPr lang="en-US" sz="1800" dirty="0" smtClean="0"/>
              <a:t> all have no words but are humbled as we </a:t>
            </a:r>
            <a:r>
              <a:rPr lang="en-US" sz="1800" dirty="0" err="1" smtClean="0"/>
              <a:t>listern</a:t>
            </a:r>
            <a:r>
              <a:rPr lang="en-US" sz="1800" dirty="0" smtClean="0"/>
              <a:t> and </a:t>
            </a:r>
            <a:r>
              <a:rPr lang="en-US" sz="1800" dirty="0" err="1" smtClean="0"/>
              <a:t>learn,continue</a:t>
            </a:r>
            <a:r>
              <a:rPr lang="en-US" sz="1800" dirty="0" smtClean="0"/>
              <a:t> doing this noble work as it is  through you that our eyes are being opened.</a:t>
            </a:r>
          </a:p>
          <a:p>
            <a:r>
              <a:rPr lang="en-US" sz="1800" dirty="0" smtClean="0"/>
              <a:t>I want to tell you that our Radio </a:t>
            </a:r>
            <a:r>
              <a:rPr lang="en-US" sz="1800" dirty="0" err="1" smtClean="0"/>
              <a:t>broacast</a:t>
            </a:r>
            <a:r>
              <a:rPr lang="en-US" sz="1800" dirty="0" smtClean="0"/>
              <a:t> continues until next year February 13th,2013.</a:t>
            </a:r>
          </a:p>
          <a:p>
            <a:r>
              <a:rPr lang="en-US" sz="1800" dirty="0" smtClean="0"/>
              <a:t>In </a:t>
            </a:r>
            <a:r>
              <a:rPr lang="en-US" sz="1800" dirty="0" err="1" smtClean="0"/>
              <a:t>zambia</a:t>
            </a:r>
            <a:r>
              <a:rPr lang="en-US" sz="1800" dirty="0" smtClean="0"/>
              <a:t> it is raining now and this season ends in </a:t>
            </a:r>
            <a:r>
              <a:rPr lang="en-US" sz="1800" dirty="0" err="1" smtClean="0"/>
              <a:t>April,however</a:t>
            </a:r>
            <a:r>
              <a:rPr lang="en-US" sz="1800" dirty="0" smtClean="0"/>
              <a:t> all the work is going on </a:t>
            </a:r>
            <a:r>
              <a:rPr lang="en-US" sz="1800" dirty="0" err="1" smtClean="0"/>
              <a:t>well,the</a:t>
            </a:r>
            <a:r>
              <a:rPr lang="en-US" sz="1800" dirty="0" smtClean="0"/>
              <a:t> tract </a:t>
            </a:r>
            <a:r>
              <a:rPr lang="en-US" sz="1800" dirty="0" err="1" smtClean="0"/>
              <a:t>disribution</a:t>
            </a:r>
            <a:r>
              <a:rPr lang="en-US" sz="1800" dirty="0" smtClean="0"/>
              <a:t> will slow </a:t>
            </a:r>
            <a:r>
              <a:rPr lang="en-US" sz="1800" dirty="0" err="1" smtClean="0"/>
              <a:t>abit</a:t>
            </a:r>
            <a:r>
              <a:rPr lang="en-US" sz="1800" dirty="0" smtClean="0"/>
              <a:t> due to heavy rains but whenever the rains </a:t>
            </a:r>
            <a:r>
              <a:rPr lang="en-US" sz="1800" dirty="0" err="1" smtClean="0"/>
              <a:t>lessen,we</a:t>
            </a:r>
            <a:r>
              <a:rPr lang="en-US" sz="1800" dirty="0" smtClean="0"/>
              <a:t> shall always be on the ground.</a:t>
            </a:r>
          </a:p>
          <a:p>
            <a:r>
              <a:rPr lang="en-US" sz="1800" dirty="0" smtClean="0"/>
              <a:t>The </a:t>
            </a:r>
            <a:r>
              <a:rPr lang="en-US" sz="1800" dirty="0" err="1" smtClean="0"/>
              <a:t>dvd</a:t>
            </a:r>
            <a:r>
              <a:rPr lang="en-US" sz="1800" dirty="0" smtClean="0"/>
              <a:t> production is also going slowly due to my computer  which has developed a fault with the </a:t>
            </a:r>
            <a:r>
              <a:rPr lang="en-US" sz="1800" dirty="0" err="1" smtClean="0"/>
              <a:t>dvd</a:t>
            </a:r>
            <a:r>
              <a:rPr lang="en-US" sz="1800" dirty="0" smtClean="0"/>
              <a:t>-drive am trying my best to </a:t>
            </a:r>
            <a:r>
              <a:rPr lang="en-US" sz="1800" dirty="0" err="1" smtClean="0"/>
              <a:t>produnce</a:t>
            </a:r>
            <a:r>
              <a:rPr lang="en-US" sz="1800" dirty="0" smtClean="0"/>
              <a:t> the Revelation series for people </a:t>
            </a:r>
            <a:r>
              <a:rPr lang="en-US" sz="1800" dirty="0" err="1" smtClean="0"/>
              <a:t>i</a:t>
            </a:r>
            <a:r>
              <a:rPr lang="en-US" sz="1800" dirty="0" smtClean="0"/>
              <a:t> have </a:t>
            </a:r>
            <a:r>
              <a:rPr lang="en-US" sz="1800" dirty="0" err="1" smtClean="0"/>
              <a:t>promised,but</a:t>
            </a:r>
            <a:r>
              <a:rPr lang="en-US" sz="1800" dirty="0" smtClean="0"/>
              <a:t> if worse comes to </a:t>
            </a:r>
            <a:r>
              <a:rPr lang="en-US" sz="1800" dirty="0" err="1" smtClean="0"/>
              <a:t>worst,i</a:t>
            </a:r>
            <a:r>
              <a:rPr lang="en-US" sz="1800" dirty="0" smtClean="0"/>
              <a:t> may see someone with a better computer to help me cut the </a:t>
            </a:r>
            <a:r>
              <a:rPr lang="en-US" sz="1800" dirty="0" err="1" smtClean="0"/>
              <a:t>dvds</a:t>
            </a:r>
            <a:r>
              <a:rPr lang="en-US" sz="1800" dirty="0" smtClean="0"/>
              <a:t> </a:t>
            </a:r>
            <a:r>
              <a:rPr lang="en-US" sz="1800" dirty="0" err="1" smtClean="0"/>
              <a:t>i</a:t>
            </a:r>
            <a:r>
              <a:rPr lang="en-US" sz="1800" dirty="0" smtClean="0"/>
              <a:t> should give the people in waiting.</a:t>
            </a:r>
          </a:p>
          <a:p>
            <a:r>
              <a:rPr lang="en-US" sz="1800" dirty="0" smtClean="0"/>
              <a:t>I will be sending you all what is going on.</a:t>
            </a:r>
          </a:p>
          <a:p>
            <a:r>
              <a:rPr lang="en-US" sz="1800" dirty="0" smtClean="0"/>
              <a:t>Lastly about the </a:t>
            </a:r>
            <a:r>
              <a:rPr lang="en-US" sz="1800" dirty="0" err="1" smtClean="0"/>
              <a:t>sda</a:t>
            </a:r>
            <a:r>
              <a:rPr lang="en-US" sz="1800" dirty="0" smtClean="0"/>
              <a:t> guys you asked me to </a:t>
            </a:r>
            <a:r>
              <a:rPr lang="en-US" sz="1800" dirty="0" err="1" smtClean="0"/>
              <a:t>find,yes</a:t>
            </a:r>
            <a:r>
              <a:rPr lang="en-US" sz="1800" dirty="0" smtClean="0"/>
              <a:t> </a:t>
            </a:r>
            <a:r>
              <a:rPr lang="en-US" sz="1800" dirty="0" err="1" smtClean="0"/>
              <a:t>i</a:t>
            </a:r>
            <a:r>
              <a:rPr lang="en-US" sz="1800" dirty="0" smtClean="0"/>
              <a:t> trust and </a:t>
            </a:r>
            <a:r>
              <a:rPr lang="en-US" sz="1800" dirty="0" err="1" smtClean="0"/>
              <a:t>i</a:t>
            </a:r>
            <a:r>
              <a:rPr lang="en-US" sz="1800" dirty="0" smtClean="0"/>
              <a:t> can trust them for </a:t>
            </a:r>
            <a:r>
              <a:rPr lang="en-US" sz="1800" dirty="0" err="1" smtClean="0"/>
              <a:t>i</a:t>
            </a:r>
            <a:r>
              <a:rPr lang="en-US" sz="1800" dirty="0" smtClean="0"/>
              <a:t> have known and </a:t>
            </a:r>
            <a:r>
              <a:rPr lang="en-US" sz="1800" dirty="0" err="1" smtClean="0"/>
              <a:t>interracted</a:t>
            </a:r>
            <a:r>
              <a:rPr lang="en-US" sz="1800" dirty="0" smtClean="0"/>
              <a:t> with them in our evangelistic works and </a:t>
            </a:r>
            <a:r>
              <a:rPr lang="en-US" sz="1800" dirty="0" err="1" smtClean="0"/>
              <a:t>i</a:t>
            </a:r>
            <a:r>
              <a:rPr lang="en-US" sz="1800" dirty="0" smtClean="0"/>
              <a:t> proved them unless may be something else comes up suddenly </a:t>
            </a:r>
            <a:r>
              <a:rPr lang="en-US" sz="1800" dirty="0" err="1" smtClean="0"/>
              <a:t>i</a:t>
            </a:r>
            <a:r>
              <a:rPr lang="en-US" sz="1800" dirty="0" smtClean="0"/>
              <a:t> will be quick to inform you for </a:t>
            </a:r>
            <a:r>
              <a:rPr lang="en-US" sz="1800" dirty="0" err="1" smtClean="0"/>
              <a:t>i</a:t>
            </a:r>
            <a:r>
              <a:rPr lang="en-US" sz="1800" dirty="0" smtClean="0"/>
              <a:t> cannot work with un converted young </a:t>
            </a:r>
            <a:r>
              <a:rPr lang="en-US" sz="1800" dirty="0" err="1" smtClean="0"/>
              <a:t>men,this</a:t>
            </a:r>
            <a:r>
              <a:rPr lang="en-US" sz="1800" dirty="0" smtClean="0"/>
              <a:t> work calls for </a:t>
            </a:r>
            <a:r>
              <a:rPr lang="en-US" sz="1800" dirty="0" err="1" smtClean="0"/>
              <a:t>sacrifice,endurance,and</a:t>
            </a:r>
            <a:r>
              <a:rPr lang="en-US" sz="1800" dirty="0" smtClean="0"/>
              <a:t> faith in </a:t>
            </a:r>
            <a:r>
              <a:rPr lang="en-US" sz="1800" dirty="0" err="1" smtClean="0"/>
              <a:t>Jesus.May</a:t>
            </a:r>
            <a:r>
              <a:rPr lang="en-US" sz="1800" dirty="0" smtClean="0"/>
              <a:t> the Almighty God be with you wherever you may be  and that </a:t>
            </a:r>
            <a:r>
              <a:rPr lang="en-US" sz="1800" dirty="0" err="1" smtClean="0"/>
              <a:t>i</a:t>
            </a:r>
            <a:r>
              <a:rPr lang="en-US" sz="1800" dirty="0" smtClean="0"/>
              <a:t> shall be sending you reports to keep you updated with the work going on and the current affairs of "</a:t>
            </a:r>
            <a:r>
              <a:rPr lang="en-US" sz="1800" dirty="0" err="1" smtClean="0"/>
              <a:t>zambia</a:t>
            </a:r>
            <a:r>
              <a:rPr lang="en-US" sz="1800" dirty="0" smtClean="0"/>
              <a:t> today" and keep sending all the materials that you </a:t>
            </a:r>
            <a:r>
              <a:rPr lang="en-US" sz="1800" dirty="0" err="1" smtClean="0"/>
              <a:t>can.for</a:t>
            </a:r>
            <a:r>
              <a:rPr lang="en-US" sz="1800" dirty="0" smtClean="0"/>
              <a:t> we rely on you very much.</a:t>
            </a:r>
          </a:p>
          <a:p>
            <a:r>
              <a:rPr lang="en-US" sz="1800" dirty="0" smtClean="0"/>
              <a:t>Am always thank full and grateful to you for the great work you have touched and </a:t>
            </a:r>
            <a:r>
              <a:rPr lang="en-US" sz="1800" dirty="0" err="1" smtClean="0"/>
              <a:t>lead.Until</a:t>
            </a:r>
            <a:r>
              <a:rPr lang="en-US" sz="1800" dirty="0" smtClean="0"/>
              <a:t> then !</a:t>
            </a:r>
          </a:p>
          <a:p>
            <a:r>
              <a:rPr lang="en-US" sz="1800" dirty="0" err="1" smtClean="0"/>
              <a:t>Sincerelly</a:t>
            </a:r>
            <a:r>
              <a:rPr lang="en-US" sz="1800" dirty="0" smtClean="0"/>
              <a:t> in the Faith of our Lord,</a:t>
            </a:r>
          </a:p>
          <a:p>
            <a:r>
              <a:rPr lang="en-US" sz="1800" dirty="0" smtClean="0"/>
              <a:t>Edward </a:t>
            </a:r>
            <a:r>
              <a:rPr lang="en-US" sz="1800" dirty="0" err="1" smtClean="0"/>
              <a:t>Katiba</a:t>
            </a:r>
            <a:r>
              <a:rPr lang="en-US" sz="1800" dirty="0" smtClean="0"/>
              <a:t>.</a:t>
            </a:r>
          </a:p>
          <a:p>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To </a:t>
            </a:r>
            <a:r>
              <a:rPr lang="en-US" dirty="0" err="1" smtClean="0"/>
              <a:t>day,am</a:t>
            </a:r>
            <a:r>
              <a:rPr lang="en-US" dirty="0" smtClean="0"/>
              <a:t> so excited to let you know in </a:t>
            </a:r>
            <a:r>
              <a:rPr lang="en-US" dirty="0" err="1" smtClean="0"/>
              <a:t>zambia</a:t>
            </a:r>
            <a:r>
              <a:rPr lang="en-US" dirty="0" smtClean="0"/>
              <a:t> and our surrounding countries where our Radio Signal </a:t>
            </a:r>
            <a:r>
              <a:rPr lang="en-US" dirty="0" err="1" smtClean="0"/>
              <a:t>reaches,were</a:t>
            </a:r>
            <a:r>
              <a:rPr lang="en-US" dirty="0" smtClean="0"/>
              <a:t> able to start hearing new impact of the Message of </a:t>
            </a:r>
            <a:r>
              <a:rPr lang="en-US" dirty="0" err="1" smtClean="0"/>
              <a:t>Ezekiel.Pastor</a:t>
            </a:r>
            <a:r>
              <a:rPr lang="en-US" dirty="0" smtClean="0"/>
              <a:t> Bill you are more clearer than before and to my amazement the messages in the book of Ezekiel will be another </a:t>
            </a:r>
            <a:r>
              <a:rPr lang="en-US" dirty="0" err="1" smtClean="0"/>
              <a:t>plumbline</a:t>
            </a:r>
            <a:r>
              <a:rPr lang="en-US" dirty="0" smtClean="0"/>
              <a:t> to all those catholic priests and all hard core SDA to come to the Heart of Jesus.</a:t>
            </a:r>
          </a:p>
          <a:p>
            <a:r>
              <a:rPr lang="en-US" dirty="0" smtClean="0"/>
              <a:t>We have just ended  the book of Daniel with </a:t>
            </a:r>
            <a:r>
              <a:rPr lang="en-US" dirty="0" err="1" smtClean="0"/>
              <a:t>alot</a:t>
            </a:r>
            <a:r>
              <a:rPr lang="en-US" dirty="0" smtClean="0"/>
              <a:t> of </a:t>
            </a:r>
            <a:r>
              <a:rPr lang="en-US" dirty="0" err="1" smtClean="0"/>
              <a:t>blessings,by</a:t>
            </a:r>
            <a:r>
              <a:rPr lang="en-US" dirty="0" smtClean="0"/>
              <a:t> the end of </a:t>
            </a:r>
            <a:r>
              <a:rPr lang="en-US" dirty="0" err="1" smtClean="0"/>
              <a:t>february</a:t>
            </a:r>
            <a:r>
              <a:rPr lang="en-US" dirty="0" smtClean="0"/>
              <a:t> 13 we shall </a:t>
            </a:r>
            <a:r>
              <a:rPr lang="en-US" dirty="0" err="1" smtClean="0"/>
              <a:t>blessed.We</a:t>
            </a:r>
            <a:r>
              <a:rPr lang="en-US" dirty="0" smtClean="0"/>
              <a:t> are happy of </a:t>
            </a:r>
            <a:r>
              <a:rPr lang="en-US" dirty="0" err="1" smtClean="0"/>
              <a:t>you.Thank</a:t>
            </a:r>
            <a:r>
              <a:rPr lang="en-US" dirty="0" smtClean="0"/>
              <a:t> you for all what you are doing and may the good Lord bless you for your unique calling to this </a:t>
            </a:r>
            <a:r>
              <a:rPr lang="en-US" dirty="0" err="1" smtClean="0"/>
              <a:t>work.At</a:t>
            </a:r>
            <a:r>
              <a:rPr lang="en-US" dirty="0" smtClean="0"/>
              <a:t> night we are repeating the same </a:t>
            </a:r>
            <a:r>
              <a:rPr lang="en-US" dirty="0" err="1" smtClean="0"/>
              <a:t>dvds</a:t>
            </a:r>
            <a:r>
              <a:rPr lang="en-US" dirty="0" smtClean="0"/>
              <a:t> for </a:t>
            </a:r>
            <a:r>
              <a:rPr lang="en-US" dirty="0" err="1" smtClean="0"/>
              <a:t>prof.vieth</a:t>
            </a:r>
            <a:r>
              <a:rPr lang="en-US" dirty="0" smtClean="0"/>
              <a:t> and people like it as they are getting him the </a:t>
            </a:r>
            <a:r>
              <a:rPr lang="en-US" dirty="0" err="1" smtClean="0"/>
              <a:t>prof.more</a:t>
            </a:r>
            <a:r>
              <a:rPr lang="en-US" dirty="0" smtClean="0"/>
              <a:t> clearer as we are </a:t>
            </a:r>
            <a:r>
              <a:rPr lang="en-US" dirty="0" err="1" smtClean="0"/>
              <a:t>repeating,but</a:t>
            </a:r>
            <a:r>
              <a:rPr lang="en-US" dirty="0" smtClean="0"/>
              <a:t> yours in the day it is always new and advancing </a:t>
            </a:r>
            <a:r>
              <a:rPr lang="en-US" dirty="0" err="1" smtClean="0"/>
              <a:t>truths.praise</a:t>
            </a:r>
            <a:r>
              <a:rPr lang="en-US" dirty="0" smtClean="0"/>
              <a:t> the Lord for that.</a:t>
            </a:r>
          </a:p>
          <a:p>
            <a:r>
              <a:rPr lang="en-US" dirty="0" smtClean="0"/>
              <a:t>Edward</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en-US" dirty="0" smtClean="0"/>
              <a:t>Am so excited to let you know that the Thursday broadcast you did in the mid </a:t>
            </a:r>
            <a:r>
              <a:rPr lang="en-US" dirty="0" err="1" smtClean="0"/>
              <a:t>morning,you</a:t>
            </a:r>
            <a:r>
              <a:rPr lang="en-US" dirty="0" smtClean="0"/>
              <a:t> made a review of chapter one of Ezekiel and a reference to </a:t>
            </a:r>
            <a:r>
              <a:rPr lang="en-US" dirty="0" err="1" smtClean="0"/>
              <a:t>Daniel,you</a:t>
            </a:r>
            <a:r>
              <a:rPr lang="en-US" dirty="0" smtClean="0"/>
              <a:t> mentioned about the accuracy of the Bible prophecy from God which gets fulfilled at the appointed time of the Lord and in Ezekiel you have shown to all the </a:t>
            </a:r>
            <a:r>
              <a:rPr lang="en-US" dirty="0" err="1" smtClean="0"/>
              <a:t>listerners</a:t>
            </a:r>
            <a:r>
              <a:rPr lang="en-US" dirty="0" smtClean="0"/>
              <a:t> that "nothing will happen in this world unless the Lord allows it and mentions it afore in His word through His prophets as you describe the vision of Ezekiel in chapter 1,</a:t>
            </a:r>
          </a:p>
          <a:p>
            <a:r>
              <a:rPr lang="en-US" dirty="0" smtClean="0"/>
              <a:t>So came certain </a:t>
            </a:r>
            <a:r>
              <a:rPr lang="en-US" dirty="0" err="1" smtClean="0"/>
              <a:t>christians</a:t>
            </a:r>
            <a:r>
              <a:rPr lang="en-US" dirty="0" smtClean="0"/>
              <a:t> from the evangelicals on the National Radio saying the world is ending according to the Mayan </a:t>
            </a:r>
            <a:r>
              <a:rPr lang="en-US" dirty="0" err="1" smtClean="0"/>
              <a:t>calender,in</a:t>
            </a:r>
            <a:r>
              <a:rPr lang="en-US" dirty="0" smtClean="0"/>
              <a:t> that presentation, there were calls from all over the country debating and there were 3 distinct call that came in and stated that people of God remember what the American Teacher was saying yesterday about the sure prophetic word of God that does not </a:t>
            </a:r>
            <a:r>
              <a:rPr lang="en-US" dirty="0" err="1" smtClean="0"/>
              <a:t>lie,remember</a:t>
            </a:r>
            <a:r>
              <a:rPr lang="en-US" dirty="0" smtClean="0"/>
              <a:t> the things he taught in the Revelation </a:t>
            </a:r>
            <a:r>
              <a:rPr lang="en-US" dirty="0" err="1" smtClean="0"/>
              <a:t>series,and</a:t>
            </a:r>
            <a:r>
              <a:rPr lang="en-US" dirty="0" smtClean="0"/>
              <a:t> the caller appealed to the </a:t>
            </a:r>
            <a:r>
              <a:rPr lang="en-US" dirty="0" err="1" smtClean="0"/>
              <a:t>zambians</a:t>
            </a:r>
            <a:r>
              <a:rPr lang="en-US" dirty="0" smtClean="0"/>
              <a:t> to head to certain truths and facts the American teaches on </a:t>
            </a:r>
            <a:r>
              <a:rPr lang="en-US" dirty="0" err="1" smtClean="0"/>
              <a:t>Mr.Gordons</a:t>
            </a:r>
            <a:r>
              <a:rPr lang="en-US" dirty="0" smtClean="0"/>
              <a:t> Radio station.</a:t>
            </a:r>
          </a:p>
          <a:p>
            <a:r>
              <a:rPr lang="en-US" dirty="0" smtClean="0"/>
              <a:t>I was so touched to hear that and </a:t>
            </a:r>
            <a:r>
              <a:rPr lang="en-US" dirty="0" err="1" smtClean="0"/>
              <a:t>i</a:t>
            </a:r>
            <a:r>
              <a:rPr lang="en-US" dirty="0" smtClean="0"/>
              <a:t> said so people </a:t>
            </a:r>
            <a:r>
              <a:rPr lang="en-US" dirty="0" err="1" smtClean="0"/>
              <a:t>listern</a:t>
            </a:r>
            <a:r>
              <a:rPr lang="en-US" dirty="0" smtClean="0"/>
              <a:t> and are able to distinguish lies from </a:t>
            </a:r>
            <a:r>
              <a:rPr lang="en-US" dirty="0" err="1" smtClean="0"/>
              <a:t>truth,pastor</a:t>
            </a:r>
            <a:r>
              <a:rPr lang="en-US" dirty="0" smtClean="0"/>
              <a:t> Bill </a:t>
            </a:r>
            <a:r>
              <a:rPr lang="en-US" dirty="0" err="1" smtClean="0"/>
              <a:t>i</a:t>
            </a:r>
            <a:r>
              <a:rPr lang="en-US" dirty="0" smtClean="0"/>
              <a:t> praise the Lord and (</a:t>
            </a:r>
            <a:r>
              <a:rPr lang="en-US" dirty="0" err="1" smtClean="0"/>
              <a:t>humanily</a:t>
            </a:r>
            <a:r>
              <a:rPr lang="en-US" dirty="0" smtClean="0"/>
              <a:t> speaking) </a:t>
            </a:r>
            <a:r>
              <a:rPr lang="en-US" dirty="0" err="1" smtClean="0"/>
              <a:t>i</a:t>
            </a:r>
            <a:r>
              <a:rPr lang="en-US" dirty="0" smtClean="0"/>
              <a:t> exalt you! not in the sense of human praise no! but in the manner in which you have presented all those studies with the power of the Holy Spirit no wonder the impact they carry.</a:t>
            </a:r>
          </a:p>
          <a:p>
            <a:r>
              <a:rPr lang="en-US" dirty="0" smtClean="0"/>
              <a:t>May the good Lord continue giving you grace for this </a:t>
            </a:r>
            <a:r>
              <a:rPr lang="en-US" dirty="0" err="1" smtClean="0"/>
              <a:t>i</a:t>
            </a:r>
            <a:r>
              <a:rPr lang="en-US" dirty="0" smtClean="0"/>
              <a:t> pray. I send you </a:t>
            </a:r>
            <a:r>
              <a:rPr lang="en-US" dirty="0" err="1" smtClean="0"/>
              <a:t>sabbath</a:t>
            </a:r>
            <a:r>
              <a:rPr lang="en-US" dirty="0" smtClean="0"/>
              <a:t> greetings to you and the church there.</a:t>
            </a:r>
          </a:p>
          <a:p>
            <a:r>
              <a:rPr lang="en-US" dirty="0" smtClean="0"/>
              <a:t>Note: if you have more information concerning the Mayan people and whatever their </a:t>
            </a:r>
            <a:r>
              <a:rPr lang="en-US" dirty="0" err="1" smtClean="0"/>
              <a:t>calender</a:t>
            </a:r>
            <a:r>
              <a:rPr lang="en-US" dirty="0" smtClean="0"/>
              <a:t> was about please send it over to me as Truth shall govern ignorance forever.</a:t>
            </a:r>
          </a:p>
          <a:p>
            <a:r>
              <a:rPr lang="en-US" dirty="0" smtClean="0"/>
              <a:t>Edward.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en-US" dirty="0" smtClean="0"/>
              <a:t>The grace of our good lord be with you pastor Bill wherever you could be ,the </a:t>
            </a:r>
            <a:r>
              <a:rPr lang="en-US" dirty="0" err="1" smtClean="0"/>
              <a:t>sda's</a:t>
            </a:r>
            <a:r>
              <a:rPr lang="en-US" dirty="0" smtClean="0"/>
              <a:t> </a:t>
            </a:r>
            <a:r>
              <a:rPr lang="en-US" dirty="0" err="1" smtClean="0"/>
              <a:t>i</a:t>
            </a:r>
            <a:r>
              <a:rPr lang="en-US" dirty="0" smtClean="0"/>
              <a:t> talked about in </a:t>
            </a:r>
            <a:r>
              <a:rPr lang="en-US" dirty="0" err="1" smtClean="0"/>
              <a:t>kapiri</a:t>
            </a:r>
            <a:r>
              <a:rPr lang="en-US" dirty="0" smtClean="0"/>
              <a:t> have finally been </a:t>
            </a:r>
            <a:r>
              <a:rPr lang="en-US" dirty="0" err="1" smtClean="0"/>
              <a:t>disfellowshipped</a:t>
            </a:r>
            <a:r>
              <a:rPr lang="en-US" dirty="0" smtClean="0"/>
              <a:t> from the </a:t>
            </a:r>
            <a:r>
              <a:rPr lang="en-US" dirty="0" err="1" smtClean="0"/>
              <a:t>sda</a:t>
            </a:r>
            <a:r>
              <a:rPr lang="en-US" dirty="0" smtClean="0"/>
              <a:t> church because they could no longer hear shallow sermons from their local </a:t>
            </a:r>
            <a:r>
              <a:rPr lang="en-US" dirty="0" err="1" smtClean="0"/>
              <a:t>pastor,i</a:t>
            </a:r>
            <a:r>
              <a:rPr lang="en-US" dirty="0" smtClean="0"/>
              <a:t> visited these brethren and </a:t>
            </a:r>
            <a:r>
              <a:rPr lang="en-US" dirty="0" err="1" smtClean="0"/>
              <a:t>i</a:t>
            </a:r>
            <a:r>
              <a:rPr lang="en-US" dirty="0" smtClean="0"/>
              <a:t> as we </a:t>
            </a:r>
            <a:r>
              <a:rPr lang="en-US" dirty="0" err="1" smtClean="0"/>
              <a:t>talked,the</a:t>
            </a:r>
            <a:r>
              <a:rPr lang="en-US" dirty="0" smtClean="0"/>
              <a:t> Radio program started and you were hitting Ezekiel 16 so amazing that the people of the Lord could hear the experience of  the church in the times of </a:t>
            </a:r>
            <a:r>
              <a:rPr lang="en-US" dirty="0" err="1" smtClean="0"/>
              <a:t>Isrealites</a:t>
            </a:r>
            <a:r>
              <a:rPr lang="en-US" dirty="0" smtClean="0"/>
              <a:t> is parallel to Modern </a:t>
            </a:r>
            <a:r>
              <a:rPr lang="en-US" dirty="0" err="1" smtClean="0"/>
              <a:t>SDA.You</a:t>
            </a:r>
            <a:r>
              <a:rPr lang="en-US" dirty="0" smtClean="0"/>
              <a:t> further cited a lot of touching truths that humbled all of us in that 50 minutes.</a:t>
            </a:r>
          </a:p>
          <a:p>
            <a:r>
              <a:rPr lang="en-US" dirty="0" smtClean="0"/>
              <a:t>Again </a:t>
            </a:r>
            <a:r>
              <a:rPr lang="en-US" dirty="0" err="1" smtClean="0"/>
              <a:t>i</a:t>
            </a:r>
            <a:r>
              <a:rPr lang="en-US" dirty="0" smtClean="0"/>
              <a:t> should take the Revelation series and the other set of tracts for their steady fast </a:t>
            </a:r>
            <a:r>
              <a:rPr lang="en-US" dirty="0" err="1" smtClean="0"/>
              <a:t>growth.By</a:t>
            </a:r>
            <a:r>
              <a:rPr lang="en-US" dirty="0" smtClean="0"/>
              <a:t> the end of January we shall conclude Ezekiel and </a:t>
            </a:r>
            <a:r>
              <a:rPr lang="en-US" dirty="0" err="1" smtClean="0"/>
              <a:t>i</a:t>
            </a:r>
            <a:r>
              <a:rPr lang="en-US" dirty="0" smtClean="0"/>
              <a:t> shall select the impact series that shall be repeated for the month  of </a:t>
            </a:r>
            <a:r>
              <a:rPr lang="en-US" dirty="0" err="1" smtClean="0"/>
              <a:t>february.From</a:t>
            </a:r>
            <a:r>
              <a:rPr lang="en-US" dirty="0" smtClean="0"/>
              <a:t> outside </a:t>
            </a:r>
            <a:r>
              <a:rPr lang="en-US" dirty="0" err="1" smtClean="0"/>
              <a:t>zambia</a:t>
            </a:r>
            <a:r>
              <a:rPr lang="en-US" dirty="0" smtClean="0"/>
              <a:t>, am  told via a phone line from my friends in Malawi,Namibia,Angola,Zimbabwe,Botswana,Mozambique,Tanzania,parts of DRC (</a:t>
            </a:r>
            <a:r>
              <a:rPr lang="en-US" dirty="0" err="1" smtClean="0"/>
              <a:t>congo</a:t>
            </a:r>
            <a:r>
              <a:rPr lang="en-US" dirty="0" smtClean="0"/>
              <a:t>/</a:t>
            </a:r>
            <a:r>
              <a:rPr lang="en-US" dirty="0" err="1" smtClean="0"/>
              <a:t>zaire</a:t>
            </a:r>
            <a:r>
              <a:rPr lang="en-US" dirty="0" smtClean="0"/>
              <a:t>),South </a:t>
            </a:r>
            <a:r>
              <a:rPr lang="en-US" dirty="0" err="1" smtClean="0"/>
              <a:t>Africa,Malagasy</a:t>
            </a:r>
            <a:r>
              <a:rPr lang="en-US" dirty="0" smtClean="0"/>
              <a:t> and </a:t>
            </a:r>
            <a:r>
              <a:rPr lang="en-US" dirty="0" err="1" smtClean="0"/>
              <a:t>seychells,by</a:t>
            </a:r>
            <a:r>
              <a:rPr lang="en-US" dirty="0" smtClean="0"/>
              <a:t> the help of </a:t>
            </a:r>
            <a:r>
              <a:rPr lang="en-US" dirty="0" err="1" smtClean="0"/>
              <a:t>Mr.Gordon</a:t>
            </a:r>
            <a:r>
              <a:rPr lang="en-US" dirty="0" smtClean="0"/>
              <a:t> that we are reaching the countries and from my few friends that are in  there say they are getting our frequency,</a:t>
            </a:r>
          </a:p>
          <a:p>
            <a:r>
              <a:rPr lang="en-US" dirty="0" smtClean="0"/>
              <a:t>May the good lord again continue to give you more of these timely messages for  these last dangerous days.</a:t>
            </a:r>
          </a:p>
          <a:p>
            <a:r>
              <a:rPr lang="en-US" dirty="0" smtClean="0"/>
              <a:t>Thank you and God Bless you all.</a:t>
            </a:r>
          </a:p>
          <a:p>
            <a:r>
              <a:rPr lang="en-US" dirty="0" smtClean="0"/>
              <a:t/>
            </a:r>
            <a:br>
              <a:rPr lang="en-US" dirty="0" smtClean="0"/>
            </a:br>
            <a:endParaRPr lang="en-US" dirty="0" smtClean="0"/>
          </a:p>
          <a:p>
            <a:r>
              <a:rPr lang="en-US" dirty="0" smtClean="0"/>
              <a:t>Edward.</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0" y="533400"/>
            <a:ext cx="9144000" cy="6324600"/>
          </a:xfrm>
        </p:spPr>
        <p:txBody>
          <a:bodyPr>
            <a:normAutofit fontScale="62500" lnSpcReduction="20000"/>
          </a:bodyPr>
          <a:lstStyle/>
          <a:p>
            <a:r>
              <a:rPr lang="en-US" dirty="0" smtClean="0"/>
              <a:t>I humbly send you </a:t>
            </a:r>
            <a:r>
              <a:rPr lang="en-US" dirty="0" err="1" smtClean="0"/>
              <a:t>christian</a:t>
            </a:r>
            <a:r>
              <a:rPr lang="en-US" dirty="0" smtClean="0"/>
              <a:t> greetings in the name of our </a:t>
            </a:r>
            <a:r>
              <a:rPr lang="en-US" dirty="0" err="1" smtClean="0"/>
              <a:t>lord.I</a:t>
            </a:r>
            <a:r>
              <a:rPr lang="en-US" dirty="0" smtClean="0"/>
              <a:t> took the tracts to </a:t>
            </a:r>
            <a:r>
              <a:rPr lang="en-US" dirty="0" err="1" smtClean="0"/>
              <a:t>mwinilunga</a:t>
            </a:r>
            <a:r>
              <a:rPr lang="en-US" dirty="0" smtClean="0"/>
              <a:t> and some for Angola </a:t>
            </a:r>
            <a:r>
              <a:rPr lang="en-US" dirty="0" err="1" smtClean="0"/>
              <a:t>i</a:t>
            </a:r>
            <a:r>
              <a:rPr lang="en-US" dirty="0" smtClean="0"/>
              <a:t> did not cross into Angola but sent the tracts through a brother who was going there but those for </a:t>
            </a:r>
            <a:r>
              <a:rPr lang="en-US" dirty="0" err="1" smtClean="0"/>
              <a:t>mwinilunga</a:t>
            </a:r>
            <a:r>
              <a:rPr lang="en-US" dirty="0" smtClean="0"/>
              <a:t> were conducted by my self and again the response was so overwhelming to see those old folks and young youths who love the truth thanking the Lord for that providence and as we </a:t>
            </a:r>
            <a:r>
              <a:rPr lang="en-US" dirty="0" err="1" smtClean="0"/>
              <a:t>prayed,in</a:t>
            </a:r>
            <a:r>
              <a:rPr lang="en-US" dirty="0" smtClean="0"/>
              <a:t> the prayer of one old folk ,he </a:t>
            </a:r>
            <a:r>
              <a:rPr lang="en-US" dirty="0" err="1" smtClean="0"/>
              <a:t>said"father</a:t>
            </a:r>
            <a:r>
              <a:rPr lang="en-US" dirty="0" smtClean="0"/>
              <a:t> who art in </a:t>
            </a:r>
            <a:r>
              <a:rPr lang="en-US" dirty="0" err="1" smtClean="0"/>
              <a:t>heaven,you</a:t>
            </a:r>
            <a:r>
              <a:rPr lang="en-US" dirty="0" smtClean="0"/>
              <a:t> are the owner of this work kindly bless and keep pastor Bill for allowing us to read your truth today in our own </a:t>
            </a:r>
            <a:r>
              <a:rPr lang="en-US" dirty="0" err="1" smtClean="0"/>
              <a:t>tongue,we</a:t>
            </a:r>
            <a:r>
              <a:rPr lang="en-US" dirty="0" smtClean="0"/>
              <a:t> cannot reward this pastor for whatever he is doing for thee but one thing we know is you our Lord have settled your truth in </a:t>
            </a:r>
            <a:r>
              <a:rPr lang="en-US" dirty="0" err="1" smtClean="0"/>
              <a:t>him,keep</a:t>
            </a:r>
            <a:r>
              <a:rPr lang="en-US" dirty="0" smtClean="0"/>
              <a:t> him from the evil one and hollowed be your name."</a:t>
            </a:r>
            <a:br>
              <a:rPr lang="en-US" dirty="0" smtClean="0"/>
            </a:br>
            <a:r>
              <a:rPr lang="en-US" dirty="0" smtClean="0"/>
              <a:t>After that prayer we </a:t>
            </a:r>
            <a:r>
              <a:rPr lang="en-US" dirty="0" err="1" smtClean="0"/>
              <a:t>listerned</a:t>
            </a:r>
            <a:r>
              <a:rPr lang="en-US" dirty="0" smtClean="0"/>
              <a:t> to the </a:t>
            </a:r>
            <a:r>
              <a:rPr lang="en-US" dirty="0" err="1" smtClean="0"/>
              <a:t>dvd</a:t>
            </a:r>
            <a:r>
              <a:rPr lang="en-US" dirty="0" smtClean="0"/>
              <a:t> called "awesome </a:t>
            </a:r>
            <a:r>
              <a:rPr lang="en-US" dirty="0" err="1" smtClean="0"/>
              <a:t>deliverance"which</a:t>
            </a:r>
            <a:r>
              <a:rPr lang="en-US" dirty="0" smtClean="0"/>
              <a:t> you did some time and how you spoke in that </a:t>
            </a:r>
            <a:r>
              <a:rPr lang="en-US" dirty="0" err="1" smtClean="0"/>
              <a:t>dvd</a:t>
            </a:r>
            <a:r>
              <a:rPr lang="en-US" dirty="0" smtClean="0"/>
              <a:t> was as a direct rebuke to the church and to the </a:t>
            </a:r>
            <a:r>
              <a:rPr lang="en-US" dirty="0" err="1" smtClean="0"/>
              <a:t>leaders,we</a:t>
            </a:r>
            <a:r>
              <a:rPr lang="en-US" dirty="0" smtClean="0"/>
              <a:t> were so touched and am still touched by the message...we saw </a:t>
            </a:r>
            <a:r>
              <a:rPr lang="en-US" dirty="0" err="1" smtClean="0"/>
              <a:t>jesus</a:t>
            </a:r>
            <a:r>
              <a:rPr lang="en-US" dirty="0" smtClean="0"/>
              <a:t> in you!!.</a:t>
            </a:r>
            <a:br>
              <a:rPr lang="en-US" dirty="0" smtClean="0"/>
            </a:br>
            <a:r>
              <a:rPr lang="en-US" dirty="0" smtClean="0"/>
              <a:t>The following morning </a:t>
            </a:r>
            <a:r>
              <a:rPr lang="en-US" dirty="0" err="1" smtClean="0"/>
              <a:t>i</a:t>
            </a:r>
            <a:r>
              <a:rPr lang="en-US" dirty="0" smtClean="0"/>
              <a:t> returned to </a:t>
            </a:r>
            <a:r>
              <a:rPr lang="en-US" dirty="0" err="1" smtClean="0"/>
              <a:t>ndola</a:t>
            </a:r>
            <a:r>
              <a:rPr lang="en-US" dirty="0" smtClean="0"/>
              <a:t> and checked in my post office box and found the </a:t>
            </a:r>
            <a:r>
              <a:rPr lang="en-US" dirty="0" err="1" smtClean="0"/>
              <a:t>september</a:t>
            </a:r>
            <a:r>
              <a:rPr lang="en-US" dirty="0" smtClean="0"/>
              <a:t> mail you </a:t>
            </a:r>
            <a:r>
              <a:rPr lang="en-US" dirty="0" err="1" smtClean="0"/>
              <a:t>sent,in</a:t>
            </a:r>
            <a:r>
              <a:rPr lang="en-US" dirty="0" smtClean="0"/>
              <a:t> there was;</a:t>
            </a:r>
            <a:br>
              <a:rPr lang="en-US" dirty="0" smtClean="0"/>
            </a:br>
            <a:r>
              <a:rPr lang="en-US" dirty="0" err="1" smtClean="0"/>
              <a:t>dvs</a:t>
            </a:r>
            <a:r>
              <a:rPr lang="en-US" dirty="0" smtClean="0"/>
              <a:t>; tracts (enemy unmasked big </a:t>
            </a:r>
            <a:r>
              <a:rPr lang="en-US" dirty="0" err="1" smtClean="0"/>
              <a:t>bundle;who</a:t>
            </a:r>
            <a:r>
              <a:rPr lang="en-US" dirty="0" smtClean="0"/>
              <a:t> changed </a:t>
            </a:r>
            <a:r>
              <a:rPr lang="en-US" dirty="0" err="1" smtClean="0"/>
              <a:t>it;the</a:t>
            </a:r>
            <a:r>
              <a:rPr lang="en-US" dirty="0" smtClean="0"/>
              <a:t> </a:t>
            </a:r>
            <a:r>
              <a:rPr lang="en-US" dirty="0" err="1" smtClean="0"/>
              <a:t>jewish</a:t>
            </a:r>
            <a:r>
              <a:rPr lang="en-US" dirty="0" smtClean="0"/>
              <a:t> </a:t>
            </a:r>
            <a:r>
              <a:rPr lang="en-US" dirty="0" err="1" smtClean="0"/>
              <a:t>question;islam</a:t>
            </a:r>
            <a:r>
              <a:rPr lang="en-US" dirty="0" smtClean="0"/>
              <a:t> in the bible </a:t>
            </a:r>
            <a:r>
              <a:rPr lang="en-US" dirty="0" err="1" smtClean="0"/>
              <a:t>prophecy;jewelry;speaking</a:t>
            </a:r>
            <a:r>
              <a:rPr lang="en-US" dirty="0" smtClean="0"/>
              <a:t> in tongues;3wavy </a:t>
            </a:r>
            <a:r>
              <a:rPr lang="en-US" dirty="0" err="1" smtClean="0"/>
              <a:t>lines;women</a:t>
            </a:r>
            <a:r>
              <a:rPr lang="en-US" dirty="0" smtClean="0"/>
              <a:t> pastors;1kjv ;1GC.)</a:t>
            </a:r>
            <a:br>
              <a:rPr lang="en-US" dirty="0" smtClean="0"/>
            </a:br>
            <a:r>
              <a:rPr lang="en-US" dirty="0" smtClean="0"/>
              <a:t>When </a:t>
            </a:r>
            <a:r>
              <a:rPr lang="en-US" dirty="0" err="1" smtClean="0"/>
              <a:t>i</a:t>
            </a:r>
            <a:r>
              <a:rPr lang="en-US" dirty="0" smtClean="0"/>
              <a:t> was at home </a:t>
            </a:r>
            <a:r>
              <a:rPr lang="en-US" dirty="0" err="1" smtClean="0"/>
              <a:t>i</a:t>
            </a:r>
            <a:r>
              <a:rPr lang="en-US" dirty="0" smtClean="0"/>
              <a:t> </a:t>
            </a:r>
            <a:r>
              <a:rPr lang="en-US" dirty="0" err="1" smtClean="0"/>
              <a:t>listerned</a:t>
            </a:r>
            <a:r>
              <a:rPr lang="en-US" dirty="0" smtClean="0"/>
              <a:t> to the </a:t>
            </a:r>
            <a:r>
              <a:rPr lang="en-US" dirty="0" err="1" smtClean="0"/>
              <a:t>dvds</a:t>
            </a:r>
            <a:r>
              <a:rPr lang="en-US" dirty="0" smtClean="0"/>
              <a:t> and </a:t>
            </a:r>
            <a:r>
              <a:rPr lang="en-US" dirty="0" err="1" smtClean="0"/>
              <a:t>i</a:t>
            </a:r>
            <a:r>
              <a:rPr lang="en-US" dirty="0" smtClean="0"/>
              <a:t> found out that the following </a:t>
            </a:r>
            <a:r>
              <a:rPr lang="en-US" dirty="0" err="1" smtClean="0"/>
              <a:t>dvds</a:t>
            </a:r>
            <a:r>
              <a:rPr lang="en-US" dirty="0" smtClean="0"/>
              <a:t> were le by the spirit and </a:t>
            </a:r>
            <a:r>
              <a:rPr lang="en-US" dirty="0" err="1" smtClean="0"/>
              <a:t>i</a:t>
            </a:r>
            <a:r>
              <a:rPr lang="en-US" dirty="0" smtClean="0"/>
              <a:t> commend them for airing.</a:t>
            </a:r>
            <a:br>
              <a:rPr lang="en-US" dirty="0" smtClean="0"/>
            </a:br>
            <a:r>
              <a:rPr lang="en-US" dirty="0" smtClean="0"/>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0" y="533400"/>
            <a:ext cx="9144000" cy="6324600"/>
          </a:xfrm>
        </p:spPr>
        <p:txBody>
          <a:bodyPr>
            <a:normAutofit fontScale="55000" lnSpcReduction="20000"/>
          </a:bodyPr>
          <a:lstStyle/>
          <a:p>
            <a:r>
              <a:rPr lang="en-US" dirty="0" smtClean="0"/>
              <a:t>1.Pennsyvannia 2012.This </a:t>
            </a:r>
            <a:r>
              <a:rPr lang="en-US" dirty="0" err="1" smtClean="0"/>
              <a:t>dvd</a:t>
            </a:r>
            <a:r>
              <a:rPr lang="en-US" dirty="0" smtClean="0"/>
              <a:t> </a:t>
            </a:r>
            <a:r>
              <a:rPr lang="en-US" dirty="0" err="1" smtClean="0"/>
              <a:t>ia</a:t>
            </a:r>
            <a:r>
              <a:rPr lang="en-US" dirty="0" smtClean="0"/>
              <a:t> as spoken </a:t>
            </a:r>
            <a:r>
              <a:rPr lang="en-US" dirty="0" err="1" smtClean="0"/>
              <a:t>word,you</a:t>
            </a:r>
            <a:r>
              <a:rPr lang="en-US" dirty="0" smtClean="0"/>
              <a:t> were not your self as you spoke in that church you spoke as a prophet and again like </a:t>
            </a:r>
            <a:r>
              <a:rPr lang="en-US" dirty="0" err="1" smtClean="0"/>
              <a:t>stephen</a:t>
            </a:r>
            <a:r>
              <a:rPr lang="en-US" dirty="0" smtClean="0"/>
              <a:t> that council before his </a:t>
            </a:r>
            <a:r>
              <a:rPr lang="en-US" dirty="0" err="1" smtClean="0"/>
              <a:t>execution,any</a:t>
            </a:r>
            <a:r>
              <a:rPr lang="en-US" dirty="0" smtClean="0"/>
              <a:t> one who has </a:t>
            </a:r>
            <a:r>
              <a:rPr lang="en-US" dirty="0" err="1" smtClean="0"/>
              <a:t>listerned</a:t>
            </a:r>
            <a:r>
              <a:rPr lang="en-US" dirty="0" smtClean="0"/>
              <a:t> to that </a:t>
            </a:r>
            <a:r>
              <a:rPr lang="en-US" dirty="0" err="1" smtClean="0"/>
              <a:t>dvd</a:t>
            </a:r>
            <a:r>
              <a:rPr lang="en-US" dirty="0" smtClean="0"/>
              <a:t> in spirit will agree with me.</a:t>
            </a:r>
            <a:br>
              <a:rPr lang="en-US" dirty="0" smtClean="0"/>
            </a:br>
            <a:r>
              <a:rPr lang="en-US" dirty="0" smtClean="0"/>
              <a:t>2.The Remnant</a:t>
            </a:r>
            <a:br>
              <a:rPr lang="en-US" dirty="0" smtClean="0"/>
            </a:br>
            <a:r>
              <a:rPr lang="en-US" dirty="0" smtClean="0"/>
              <a:t>3.The call</a:t>
            </a:r>
            <a:br>
              <a:rPr lang="en-US" dirty="0" smtClean="0"/>
            </a:br>
            <a:r>
              <a:rPr lang="en-US" dirty="0" smtClean="0"/>
              <a:t>4.Ezekiel pt 5 and those of </a:t>
            </a:r>
            <a:r>
              <a:rPr lang="en-US" dirty="0" err="1" smtClean="0"/>
              <a:t>prof.vieth</a:t>
            </a:r>
            <a:r>
              <a:rPr lang="en-US" dirty="0" smtClean="0"/>
              <a:t/>
            </a:r>
            <a:br>
              <a:rPr lang="en-US" dirty="0" smtClean="0"/>
            </a:br>
            <a:r>
              <a:rPr lang="en-US" dirty="0" smtClean="0"/>
              <a:t/>
            </a:r>
            <a:br>
              <a:rPr lang="en-US" dirty="0" smtClean="0"/>
            </a:br>
            <a:r>
              <a:rPr lang="en-US" dirty="0" smtClean="0"/>
              <a:t>I will forward these messages to </a:t>
            </a:r>
            <a:r>
              <a:rPr lang="en-US" dirty="0" err="1" smtClean="0"/>
              <a:t>Mr.Gordon</a:t>
            </a:r>
            <a:r>
              <a:rPr lang="en-US" dirty="0" smtClean="0"/>
              <a:t> for recording as we shall air them the whole series of Ezekiel. am so convinced that all your sermons shall be aired !! </a:t>
            </a:r>
            <a:r>
              <a:rPr lang="en-US" dirty="0" err="1" smtClean="0"/>
              <a:t>i</a:t>
            </a:r>
            <a:r>
              <a:rPr lang="en-US" dirty="0" smtClean="0"/>
              <a:t> want to praise the Lord here in a special way for the special spirit resting on you.</a:t>
            </a:r>
            <a:br>
              <a:rPr lang="en-US" dirty="0" smtClean="0"/>
            </a:br>
            <a:r>
              <a:rPr lang="en-US" dirty="0" smtClean="0"/>
              <a:t>Now our air program is going on so well that we are not interrupted for </a:t>
            </a:r>
            <a:r>
              <a:rPr lang="en-US" dirty="0" err="1" smtClean="0"/>
              <a:t>now,the</a:t>
            </a:r>
            <a:r>
              <a:rPr lang="en-US" dirty="0" smtClean="0"/>
              <a:t> broadcast is clear and loud in the morning and at </a:t>
            </a:r>
            <a:r>
              <a:rPr lang="en-US" dirty="0" err="1" smtClean="0"/>
              <a:t>night,before</a:t>
            </a:r>
            <a:r>
              <a:rPr lang="en-US" dirty="0" smtClean="0"/>
              <a:t> our airtime </a:t>
            </a:r>
            <a:r>
              <a:rPr lang="en-US" dirty="0" err="1" smtClean="0"/>
              <a:t>expires,we</a:t>
            </a:r>
            <a:r>
              <a:rPr lang="en-US" dirty="0" smtClean="0"/>
              <a:t> shall have a repeat of the morning prime time so that our </a:t>
            </a:r>
            <a:r>
              <a:rPr lang="en-US" dirty="0" err="1" smtClean="0"/>
              <a:t>listerners</a:t>
            </a:r>
            <a:r>
              <a:rPr lang="en-US" dirty="0" smtClean="0"/>
              <a:t> will </a:t>
            </a:r>
            <a:r>
              <a:rPr lang="en-US" dirty="0" err="1" smtClean="0"/>
              <a:t>litern</a:t>
            </a:r>
            <a:r>
              <a:rPr lang="en-US" dirty="0" smtClean="0"/>
              <a:t> again to the truth.</a:t>
            </a:r>
            <a:br>
              <a:rPr lang="en-US" dirty="0" smtClean="0"/>
            </a:br>
            <a:r>
              <a:rPr lang="en-US" dirty="0" smtClean="0"/>
              <a:t>several call are coming in asking for the </a:t>
            </a:r>
            <a:r>
              <a:rPr lang="en-US" dirty="0" err="1" smtClean="0"/>
              <a:t>dvds</a:t>
            </a:r>
            <a:r>
              <a:rPr lang="en-US" dirty="0" smtClean="0"/>
              <a:t> of your sermons and from the computer </a:t>
            </a:r>
            <a:r>
              <a:rPr lang="en-US" dirty="0" err="1" smtClean="0"/>
              <a:t>i</a:t>
            </a:r>
            <a:r>
              <a:rPr lang="en-US" dirty="0" smtClean="0"/>
              <a:t> have it will take a long time to do them the people like them very much and mean while am telling them to down load if they can and am telling them by faith that we shall make them in future we are preparing for them.</a:t>
            </a:r>
            <a:br>
              <a:rPr lang="en-US" dirty="0" smtClean="0"/>
            </a:br>
            <a:r>
              <a:rPr lang="en-US" dirty="0" smtClean="0"/>
              <a:t>Lastly </a:t>
            </a:r>
            <a:r>
              <a:rPr lang="en-US" dirty="0" err="1" smtClean="0"/>
              <a:t>i</a:t>
            </a:r>
            <a:r>
              <a:rPr lang="en-US" dirty="0" smtClean="0"/>
              <a:t> want to thank you for all what you do to see as go.</a:t>
            </a:r>
            <a:br>
              <a:rPr lang="en-US" dirty="0" smtClean="0"/>
            </a:br>
            <a:r>
              <a:rPr lang="en-US" dirty="0" smtClean="0"/>
              <a:t>from what you sent me </a:t>
            </a:r>
            <a:r>
              <a:rPr lang="en-US" dirty="0" err="1" smtClean="0"/>
              <a:t>i</a:t>
            </a:r>
            <a:r>
              <a:rPr lang="en-US" dirty="0" smtClean="0"/>
              <a:t> spared a $50 to buy paper so that </a:t>
            </a:r>
            <a:r>
              <a:rPr lang="en-US" dirty="0" err="1" smtClean="0"/>
              <a:t>i</a:t>
            </a:r>
            <a:r>
              <a:rPr lang="en-US" dirty="0" smtClean="0"/>
              <a:t> could print the </a:t>
            </a:r>
            <a:r>
              <a:rPr lang="en-US" dirty="0" err="1" smtClean="0"/>
              <a:t>tracts,and</a:t>
            </a:r>
            <a:r>
              <a:rPr lang="en-US" dirty="0" smtClean="0"/>
              <a:t> am planning that </a:t>
            </a:r>
            <a:r>
              <a:rPr lang="en-US" dirty="0" err="1" smtClean="0"/>
              <a:t>i</a:t>
            </a:r>
            <a:r>
              <a:rPr lang="en-US" dirty="0" smtClean="0"/>
              <a:t> should save $150 to buy natural honey and resale it to make $250 and buy bulk paper that will cutter for </a:t>
            </a:r>
            <a:r>
              <a:rPr lang="en-US" dirty="0" err="1" smtClean="0"/>
              <a:t>october,november,december</a:t>
            </a:r>
            <a:r>
              <a:rPr lang="en-US" dirty="0" smtClean="0"/>
              <a:t> and part of </a:t>
            </a:r>
            <a:r>
              <a:rPr lang="en-US" dirty="0" err="1" smtClean="0"/>
              <a:t>january</a:t>
            </a:r>
            <a:r>
              <a:rPr lang="en-US" dirty="0" smtClean="0"/>
              <a:t> printing </a:t>
            </a:r>
            <a:r>
              <a:rPr lang="en-US" dirty="0" err="1" smtClean="0"/>
              <a:t>work.we</a:t>
            </a:r>
            <a:r>
              <a:rPr lang="en-US" dirty="0" smtClean="0"/>
              <a:t> shall also translate these  good tracts that you sent me or whatever new tract shall </a:t>
            </a:r>
            <a:r>
              <a:rPr lang="en-US" dirty="0" err="1" smtClean="0"/>
              <a:t>come,we</a:t>
            </a:r>
            <a:r>
              <a:rPr lang="en-US" dirty="0" smtClean="0"/>
              <a:t> too shall quickly translate it and take it to the world-pray for me.</a:t>
            </a:r>
            <a:br>
              <a:rPr lang="en-US" dirty="0" smtClean="0"/>
            </a:br>
            <a:r>
              <a:rPr lang="en-US" dirty="0" smtClean="0"/>
              <a:t>Edward.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0" y="533400"/>
            <a:ext cx="9144000" cy="6324600"/>
          </a:xfrm>
        </p:spPr>
        <p:txBody>
          <a:bodyPr>
            <a:normAutofit fontScale="62500" lnSpcReduction="20000"/>
          </a:bodyPr>
          <a:lstStyle/>
          <a:p>
            <a:r>
              <a:rPr lang="en-US" b="1" dirty="0" smtClean="0"/>
              <a:t>The peace and Grace of our Lord be with you wherever you could </a:t>
            </a:r>
            <a:r>
              <a:rPr lang="en-US" b="1" dirty="0" err="1" smtClean="0"/>
              <a:t>be.I</a:t>
            </a:r>
            <a:r>
              <a:rPr lang="en-US" b="1" dirty="0" smtClean="0"/>
              <a:t> received a special message via Mr. Gordon about an </a:t>
            </a:r>
            <a:r>
              <a:rPr lang="en-US" b="1" dirty="0" err="1" smtClean="0"/>
              <a:t>indian</a:t>
            </a:r>
            <a:r>
              <a:rPr lang="en-US" b="1" dirty="0" smtClean="0"/>
              <a:t> </a:t>
            </a:r>
            <a:r>
              <a:rPr lang="en-US" b="1" dirty="0" err="1" smtClean="0"/>
              <a:t>couple.This</a:t>
            </a:r>
            <a:r>
              <a:rPr lang="en-US" b="1" dirty="0" smtClean="0"/>
              <a:t> couple is of age(folks),they have been keen followers of our air program for quite sometime </a:t>
            </a:r>
            <a:r>
              <a:rPr lang="en-US" b="1" dirty="0" err="1" smtClean="0"/>
              <a:t>now,they</a:t>
            </a:r>
            <a:r>
              <a:rPr lang="en-US" b="1" dirty="0" smtClean="0"/>
              <a:t> were able to record the "final </a:t>
            </a:r>
            <a:r>
              <a:rPr lang="en-US" b="1" dirty="0" err="1" smtClean="0"/>
              <a:t>scenes"series</a:t>
            </a:r>
            <a:r>
              <a:rPr lang="en-US" b="1" dirty="0" smtClean="0"/>
              <a:t> in the night because of calm weather at night but could not record the latest/current program which has excited them and were compelled to request us to send them the whole complete set about the </a:t>
            </a:r>
            <a:r>
              <a:rPr lang="en-US" b="1" dirty="0" err="1" smtClean="0"/>
              <a:t>jesuits,banks</a:t>
            </a:r>
            <a:r>
              <a:rPr lang="en-US" b="1" dirty="0" smtClean="0"/>
              <a:t> </a:t>
            </a:r>
            <a:r>
              <a:rPr lang="en-US" b="1" dirty="0" err="1" smtClean="0"/>
              <a:t>etc.During</a:t>
            </a:r>
            <a:r>
              <a:rPr lang="en-US" b="1" dirty="0" smtClean="0"/>
              <a:t> the day the frequency wave is disrupted by the rains and the strong ocean currents but at night its </a:t>
            </a:r>
            <a:r>
              <a:rPr lang="en-US" b="1" dirty="0" err="1" smtClean="0"/>
              <a:t>cool,and</a:t>
            </a:r>
            <a:r>
              <a:rPr lang="en-US" b="1" dirty="0" smtClean="0"/>
              <a:t> they want the prime time series that comes from you.</a:t>
            </a:r>
            <a:endParaRPr lang="en-US" dirty="0" smtClean="0"/>
          </a:p>
          <a:p>
            <a:r>
              <a:rPr lang="en-US" dirty="0" smtClean="0"/>
              <a:t/>
            </a:r>
            <a:br>
              <a:rPr lang="en-US" dirty="0" smtClean="0"/>
            </a:br>
            <a:endParaRPr lang="en-US" dirty="0" smtClean="0"/>
          </a:p>
          <a:p>
            <a:r>
              <a:rPr lang="en-US" b="1" dirty="0" smtClean="0"/>
              <a:t>It was so encouraging to hear this and upon further </a:t>
            </a:r>
            <a:r>
              <a:rPr lang="en-US" b="1" dirty="0" err="1" smtClean="0"/>
              <a:t>inquiry,i</a:t>
            </a:r>
            <a:r>
              <a:rPr lang="en-US" b="1" dirty="0" smtClean="0"/>
              <a:t> discovered that it was the same couple we sent the Revelation series last </a:t>
            </a:r>
            <a:r>
              <a:rPr lang="en-US" b="1" dirty="0" err="1" smtClean="0"/>
              <a:t>time.This</a:t>
            </a:r>
            <a:r>
              <a:rPr lang="en-US" b="1" dirty="0" smtClean="0"/>
              <a:t> couple has influenced the </a:t>
            </a:r>
            <a:r>
              <a:rPr lang="en-US" b="1" dirty="0" err="1" smtClean="0"/>
              <a:t>indian</a:t>
            </a:r>
            <a:r>
              <a:rPr lang="en-US" b="1" dirty="0" smtClean="0"/>
              <a:t> community to </a:t>
            </a:r>
            <a:r>
              <a:rPr lang="en-US" b="1" dirty="0" err="1" smtClean="0"/>
              <a:t>listern</a:t>
            </a:r>
            <a:r>
              <a:rPr lang="en-US" b="1" dirty="0" smtClean="0"/>
              <a:t> to the latest program going on! what has touched most of these </a:t>
            </a:r>
            <a:r>
              <a:rPr lang="en-US" b="1" dirty="0" err="1" smtClean="0"/>
              <a:t>indians</a:t>
            </a:r>
            <a:r>
              <a:rPr lang="en-US" b="1" dirty="0" smtClean="0"/>
              <a:t> is when you talked about the Banks and the Money </a:t>
            </a:r>
            <a:r>
              <a:rPr lang="en-US" b="1" dirty="0" err="1" smtClean="0"/>
              <a:t>Game,most</a:t>
            </a:r>
            <a:r>
              <a:rPr lang="en-US" b="1" dirty="0" smtClean="0"/>
              <a:t> of them are in </a:t>
            </a:r>
            <a:r>
              <a:rPr lang="en-US" b="1" dirty="0" err="1" smtClean="0"/>
              <a:t>busineses</a:t>
            </a:r>
            <a:r>
              <a:rPr lang="en-US" b="1" dirty="0" smtClean="0"/>
              <a:t> and are now scared to hear that they are working for the papacy and the </a:t>
            </a:r>
            <a:r>
              <a:rPr lang="en-US" b="1" dirty="0" err="1" smtClean="0"/>
              <a:t>jesuits</a:t>
            </a:r>
            <a:r>
              <a:rPr lang="en-US" b="1" dirty="0" smtClean="0"/>
              <a:t> in the back.</a:t>
            </a:r>
            <a:endParaRPr lang="en-US" dirty="0" smtClean="0"/>
          </a:p>
          <a:p>
            <a:r>
              <a:rPr lang="en-US" b="1" dirty="0" smtClean="0"/>
              <a:t>For their sake we will try to do a set for them since we are still doing the Revelation series for Malawi.</a:t>
            </a:r>
            <a:endParaRPr lang="en-US" dirty="0" smtClean="0"/>
          </a:p>
          <a:p>
            <a:r>
              <a:rPr lang="en-US" dirty="0" smtClean="0"/>
              <a:t/>
            </a:r>
            <a:br>
              <a:rPr lang="en-US" dirty="0" smtClean="0"/>
            </a:br>
            <a:endParaRPr lang="en-US" dirty="0" smtClean="0"/>
          </a:p>
          <a:p>
            <a:endParaRPr lang="en-US" dirty="0" smtClean="0"/>
          </a:p>
          <a:p>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0" y="533400"/>
            <a:ext cx="9144000" cy="6324600"/>
          </a:xfrm>
        </p:spPr>
        <p:txBody>
          <a:bodyPr>
            <a:noAutofit/>
          </a:bodyPr>
          <a:lstStyle/>
          <a:p>
            <a:r>
              <a:rPr lang="en-US" sz="2800" b="1" dirty="0" smtClean="0"/>
              <a:t>Not only in </a:t>
            </a:r>
            <a:r>
              <a:rPr lang="en-US" sz="2800" b="1" dirty="0" err="1" smtClean="0"/>
              <a:t>seychells</a:t>
            </a:r>
            <a:r>
              <a:rPr lang="en-US" sz="2800" b="1" dirty="0" smtClean="0"/>
              <a:t> alone we are hitting very well loud and clear in all my neighboring countries and to that </a:t>
            </a:r>
            <a:r>
              <a:rPr lang="en-US" sz="2800" b="1" dirty="0" err="1" smtClean="0"/>
              <a:t>i</a:t>
            </a:r>
            <a:r>
              <a:rPr lang="en-US" sz="2800" b="1" dirty="0" smtClean="0"/>
              <a:t> really thank the Lord.</a:t>
            </a:r>
            <a:endParaRPr lang="en-US" sz="2800" dirty="0" smtClean="0"/>
          </a:p>
          <a:p>
            <a:r>
              <a:rPr lang="en-US" sz="2800" b="1" dirty="0" smtClean="0"/>
              <a:t>In </a:t>
            </a:r>
            <a:r>
              <a:rPr lang="en-US" sz="2800" b="1" dirty="0" err="1" smtClean="0"/>
              <a:t>zambia</a:t>
            </a:r>
            <a:r>
              <a:rPr lang="en-US" sz="2800" b="1" dirty="0" smtClean="0"/>
              <a:t> the </a:t>
            </a:r>
            <a:r>
              <a:rPr lang="en-US" sz="2800" b="1" dirty="0" err="1" smtClean="0"/>
              <a:t>jesuits</a:t>
            </a:r>
            <a:r>
              <a:rPr lang="en-US" sz="2800" b="1" dirty="0" smtClean="0"/>
              <a:t> approached the </a:t>
            </a:r>
            <a:r>
              <a:rPr lang="en-US" sz="2800" b="1" dirty="0" err="1" smtClean="0"/>
              <a:t>regitra</a:t>
            </a:r>
            <a:r>
              <a:rPr lang="en-US" sz="2800" b="1" dirty="0" smtClean="0"/>
              <a:t> of society to inquire if the American evangelist (you) are registered by them or not so that they can immediately remove you from </a:t>
            </a:r>
            <a:r>
              <a:rPr lang="en-US" sz="2800" b="1" dirty="0" err="1" smtClean="0"/>
              <a:t>teaching,but</a:t>
            </a:r>
            <a:r>
              <a:rPr lang="en-US" sz="2800" b="1" dirty="0" smtClean="0"/>
              <a:t> again they have </a:t>
            </a:r>
            <a:r>
              <a:rPr lang="en-US" sz="2800" b="1" dirty="0" err="1" smtClean="0"/>
              <a:t>failed,the</a:t>
            </a:r>
            <a:r>
              <a:rPr lang="en-US" sz="2800" b="1" dirty="0" smtClean="0"/>
              <a:t> hand of the Lord is still guiding until Gods people hear what the spirit says </a:t>
            </a:r>
            <a:r>
              <a:rPr lang="en-US" sz="2800" b="1" dirty="0" err="1" smtClean="0"/>
              <a:t>thruogh</a:t>
            </a:r>
            <a:r>
              <a:rPr lang="en-US" sz="2800" b="1" dirty="0" smtClean="0"/>
              <a:t> His servant in the air.</a:t>
            </a:r>
            <a:endParaRPr lang="en-US" sz="2800" dirty="0" smtClean="0"/>
          </a:p>
          <a:p>
            <a:r>
              <a:rPr lang="en-US" sz="2800" b="1" dirty="0" smtClean="0"/>
              <a:t>Pastor Bill </a:t>
            </a:r>
            <a:r>
              <a:rPr lang="en-US" sz="2800" b="1" dirty="0" err="1" smtClean="0"/>
              <a:t>i</a:t>
            </a:r>
            <a:r>
              <a:rPr lang="en-US" sz="2800" b="1" dirty="0" smtClean="0"/>
              <a:t> can tell you that not only the air program but the tracts you send me are leading many to </a:t>
            </a:r>
            <a:r>
              <a:rPr lang="en-US" sz="2800" b="1" dirty="0" err="1" smtClean="0"/>
              <a:t>christ,here</a:t>
            </a:r>
            <a:r>
              <a:rPr lang="en-US" sz="2800" b="1" dirty="0" smtClean="0"/>
              <a:t> is just one </a:t>
            </a:r>
            <a:r>
              <a:rPr lang="en-US" sz="2800" b="1" dirty="0" err="1" smtClean="0"/>
              <a:t>example;we</a:t>
            </a:r>
            <a:r>
              <a:rPr lang="en-US" sz="2800" b="1" dirty="0" smtClean="0"/>
              <a:t> have a program with all prisons in </a:t>
            </a:r>
            <a:r>
              <a:rPr lang="en-US" sz="2800" b="1" dirty="0" err="1" smtClean="0"/>
              <a:t>zambia</a:t>
            </a:r>
            <a:r>
              <a:rPr lang="en-US" sz="2800" b="1" dirty="0" smtClean="0"/>
              <a:t> and when we leave those tracts to the </a:t>
            </a:r>
            <a:r>
              <a:rPr lang="en-US" sz="2800" b="1" dirty="0" err="1" smtClean="0"/>
              <a:t>inmates,the</a:t>
            </a:r>
            <a:r>
              <a:rPr lang="en-US" sz="2800" b="1" dirty="0" smtClean="0"/>
              <a:t> tracts become a soft voice to most of them some who might be executed others serving long </a:t>
            </a:r>
            <a:r>
              <a:rPr lang="en-US" sz="2800" b="1" dirty="0" err="1" smtClean="0"/>
              <a:t>sentences;to</a:t>
            </a:r>
            <a:r>
              <a:rPr lang="en-US" sz="2800" b="1" dirty="0" smtClean="0"/>
              <a:t> all these Jesus has become their personal </a:t>
            </a:r>
            <a:r>
              <a:rPr lang="en-US" sz="2800" b="1" dirty="0" err="1" smtClean="0"/>
              <a:t>saviour.All</a:t>
            </a:r>
            <a:r>
              <a:rPr lang="en-US" sz="2800" b="1" dirty="0" smtClean="0"/>
              <a:t> this is so because of your Hand </a:t>
            </a:r>
            <a:r>
              <a:rPr lang="en-US" sz="2800" b="1" dirty="0" err="1" smtClean="0"/>
              <a:t>it,i</a:t>
            </a:r>
            <a:r>
              <a:rPr lang="en-US" sz="2800" b="1" dirty="0" smtClean="0"/>
              <a:t> want to confess this to you that in my whole entire </a:t>
            </a:r>
            <a:r>
              <a:rPr lang="en-US" sz="2800" b="1" dirty="0" err="1" smtClean="0"/>
              <a:t>life,i</a:t>
            </a:r>
            <a:r>
              <a:rPr lang="en-US" sz="2800" b="1" dirty="0" smtClean="0"/>
              <a:t> have never met a man like you not even those of my </a:t>
            </a:r>
            <a:r>
              <a:rPr lang="en-US" sz="2800" b="1" dirty="0" err="1" smtClean="0"/>
              <a:t>faith.God</a:t>
            </a:r>
            <a:r>
              <a:rPr lang="en-US" sz="2800" b="1" dirty="0" smtClean="0"/>
              <a:t> bless you in all your life.</a:t>
            </a:r>
            <a:endParaRPr lang="en-US" sz="2800" dirty="0" smtClean="0"/>
          </a:p>
          <a:p>
            <a:r>
              <a:rPr lang="en-US" sz="2800" b="1" dirty="0" smtClean="0"/>
              <a:t>Edward.</a:t>
            </a:r>
            <a:endParaRPr lang="en-US" sz="2800" dirty="0" smtClean="0"/>
          </a:p>
          <a:p>
            <a:r>
              <a:rPr lang="en-US" sz="2800" b="1" dirty="0" smtClean="0"/>
              <a:t/>
            </a:r>
            <a:br>
              <a:rPr lang="en-US" sz="2800" b="1" dirty="0" smtClean="0"/>
            </a:br>
            <a:endParaRPr lang="en-US" sz="2800" dirty="0" smtClean="0"/>
          </a:p>
          <a:p>
            <a:r>
              <a:rPr lang="en-US" sz="2800" dirty="0" smtClean="0"/>
              <a:t/>
            </a:r>
            <a:br>
              <a:rPr lang="en-US" sz="2800" dirty="0" smtClean="0"/>
            </a:b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8"/>
            <a:ext cx="8229600" cy="45719"/>
          </a:xfrm>
        </p:spPr>
        <p:txBody>
          <a:bodyPr>
            <a:normAutofit fontScale="90000"/>
          </a:bodyPr>
          <a:lstStyle/>
          <a:p>
            <a:endParaRPr lang="en-US" dirty="0"/>
          </a:p>
        </p:txBody>
      </p:sp>
      <p:sp>
        <p:nvSpPr>
          <p:cNvPr id="3" name="Content Placeholder 2"/>
          <p:cNvSpPr>
            <a:spLocks noGrp="1"/>
          </p:cNvSpPr>
          <p:nvPr>
            <p:ph idx="1"/>
          </p:nvPr>
        </p:nvSpPr>
        <p:spPr>
          <a:xfrm>
            <a:off x="0" y="304800"/>
            <a:ext cx="9144000" cy="6553200"/>
          </a:xfrm>
        </p:spPr>
        <p:txBody>
          <a:bodyPr>
            <a:normAutofit fontScale="70000" lnSpcReduction="20000"/>
          </a:bodyPr>
          <a:lstStyle/>
          <a:p>
            <a:r>
              <a:rPr lang="en-US" dirty="0" smtClean="0"/>
              <a:t>Dear pastor Bill, am struggling here today to send you my full report but </a:t>
            </a:r>
            <a:r>
              <a:rPr lang="en-US" dirty="0" err="1" smtClean="0"/>
              <a:t>i</a:t>
            </a:r>
            <a:r>
              <a:rPr lang="en-US" dirty="0" smtClean="0"/>
              <a:t> will </a:t>
            </a:r>
            <a:r>
              <a:rPr lang="en-US" dirty="0" err="1" smtClean="0"/>
              <a:t>summerise</a:t>
            </a:r>
            <a:r>
              <a:rPr lang="en-US" dirty="0" smtClean="0"/>
              <a:t> for now due to internet network problems.</a:t>
            </a:r>
          </a:p>
          <a:p>
            <a:r>
              <a:rPr lang="en-US" dirty="0" smtClean="0"/>
              <a:t>I and my friend were urgently called to </a:t>
            </a:r>
            <a:r>
              <a:rPr lang="en-US" dirty="0" err="1" smtClean="0"/>
              <a:t>kapiri</a:t>
            </a:r>
            <a:r>
              <a:rPr lang="en-US" dirty="0" smtClean="0"/>
              <a:t> 110 km from </a:t>
            </a:r>
            <a:r>
              <a:rPr lang="en-US" dirty="0" err="1" smtClean="0"/>
              <a:t>ndola</a:t>
            </a:r>
            <a:r>
              <a:rPr lang="en-US" dirty="0" smtClean="0"/>
              <a:t> and 2 different </a:t>
            </a:r>
            <a:r>
              <a:rPr lang="en-US" dirty="0" err="1" smtClean="0"/>
              <a:t>schools,the</a:t>
            </a:r>
            <a:r>
              <a:rPr lang="en-US" dirty="0" smtClean="0"/>
              <a:t> message came to me after </a:t>
            </a:r>
            <a:r>
              <a:rPr lang="en-US" dirty="0" err="1" smtClean="0"/>
              <a:t>i</a:t>
            </a:r>
            <a:r>
              <a:rPr lang="en-US" dirty="0" smtClean="0"/>
              <a:t> reported to you about my </a:t>
            </a:r>
            <a:r>
              <a:rPr lang="en-US" dirty="0" err="1" smtClean="0"/>
              <a:t>humilliation</a:t>
            </a:r>
            <a:r>
              <a:rPr lang="en-US" dirty="0" smtClean="0"/>
              <a:t> by the </a:t>
            </a:r>
            <a:r>
              <a:rPr lang="en-US" dirty="0" err="1" smtClean="0"/>
              <a:t>sda</a:t>
            </a:r>
            <a:r>
              <a:rPr lang="en-US" dirty="0" smtClean="0"/>
              <a:t> </a:t>
            </a:r>
            <a:r>
              <a:rPr lang="en-US" dirty="0" err="1" smtClean="0"/>
              <a:t>men.so</a:t>
            </a:r>
            <a:r>
              <a:rPr lang="en-US" dirty="0" smtClean="0"/>
              <a:t> we opted to leave by faith using our old </a:t>
            </a:r>
            <a:r>
              <a:rPr lang="en-US" dirty="0" err="1" smtClean="0"/>
              <a:t>bicycles.i</a:t>
            </a:r>
            <a:r>
              <a:rPr lang="en-US" dirty="0" smtClean="0"/>
              <a:t> took a </a:t>
            </a:r>
            <a:r>
              <a:rPr lang="en-US" dirty="0" err="1" smtClean="0"/>
              <a:t>dvd</a:t>
            </a:r>
            <a:r>
              <a:rPr lang="en-US" dirty="0" smtClean="0"/>
              <a:t> player and the </a:t>
            </a:r>
            <a:r>
              <a:rPr lang="en-US" dirty="0" err="1" smtClean="0"/>
              <a:t>Tv</a:t>
            </a:r>
            <a:r>
              <a:rPr lang="en-US" dirty="0" smtClean="0"/>
              <a:t> and my friend took the blankets and water we had no food and so we set </a:t>
            </a:r>
            <a:r>
              <a:rPr lang="en-US" dirty="0" err="1" smtClean="0"/>
              <a:t>off,we</a:t>
            </a:r>
            <a:r>
              <a:rPr lang="en-US" dirty="0" smtClean="0"/>
              <a:t> left little food at home to keep them a </a:t>
            </a:r>
            <a:r>
              <a:rPr lang="en-US" dirty="0" err="1" smtClean="0"/>
              <a:t>while,upon</a:t>
            </a:r>
            <a:r>
              <a:rPr lang="en-US" dirty="0" smtClean="0"/>
              <a:t> arrival around 22:48hr at night we were given a room by the </a:t>
            </a:r>
            <a:r>
              <a:rPr lang="en-US" dirty="0" err="1" smtClean="0"/>
              <a:t>headteacher</a:t>
            </a:r>
            <a:r>
              <a:rPr lang="en-US" dirty="0" smtClean="0"/>
              <a:t> and in the morning </a:t>
            </a:r>
            <a:r>
              <a:rPr lang="en-US" dirty="0" err="1" smtClean="0"/>
              <a:t>i</a:t>
            </a:r>
            <a:r>
              <a:rPr lang="en-US" dirty="0" smtClean="0"/>
              <a:t> connected the </a:t>
            </a:r>
            <a:r>
              <a:rPr lang="en-US" dirty="0" err="1" smtClean="0"/>
              <a:t>dvd</a:t>
            </a:r>
            <a:r>
              <a:rPr lang="en-US" dirty="0" smtClean="0"/>
              <a:t> to the </a:t>
            </a:r>
            <a:r>
              <a:rPr lang="en-US" dirty="0" err="1" smtClean="0"/>
              <a:t>Tv</a:t>
            </a:r>
            <a:r>
              <a:rPr lang="en-US" dirty="0" smtClean="0"/>
              <a:t> and </a:t>
            </a:r>
            <a:r>
              <a:rPr lang="en-US" dirty="0" err="1" smtClean="0"/>
              <a:t>immedaitely</a:t>
            </a:r>
            <a:r>
              <a:rPr lang="en-US" dirty="0" smtClean="0"/>
              <a:t> after the pupils had written their exam for the day we also </a:t>
            </a:r>
            <a:r>
              <a:rPr lang="en-US" dirty="0" err="1" smtClean="0"/>
              <a:t>started.the</a:t>
            </a:r>
            <a:r>
              <a:rPr lang="en-US" dirty="0" smtClean="0"/>
              <a:t> arrangement was that in one school that had 2000 pupils we show and speak to them in 4days before they go home and so we did, it was so good that all 2000 pupils and their 7 teachers were so glad to hear the book of Revelation to be explained in a soft and clear </a:t>
            </a:r>
            <a:r>
              <a:rPr lang="en-US" dirty="0" err="1" smtClean="0"/>
              <a:t>english</a:t>
            </a:r>
            <a:r>
              <a:rPr lang="en-US" dirty="0" smtClean="0"/>
              <a:t> language these people pastor Bill praised God in the highest and the Teachers want the Revelation series </a:t>
            </a:r>
            <a:r>
              <a:rPr lang="en-US" dirty="0" err="1" smtClean="0"/>
              <a:t>sets,pray</a:t>
            </a:r>
            <a:r>
              <a:rPr lang="en-US" dirty="0" smtClean="0"/>
              <a:t> for me on that.</a:t>
            </a:r>
          </a:p>
          <a:p>
            <a:r>
              <a:rPr lang="en-US" dirty="0" smtClean="0"/>
              <a:t>Next we went to the other school by then the news had already reached them we were so welcome and again in the morning we started the </a:t>
            </a:r>
            <a:r>
              <a:rPr lang="en-US" dirty="0" err="1" smtClean="0"/>
              <a:t>program,here</a:t>
            </a:r>
            <a:r>
              <a:rPr lang="en-US" dirty="0" smtClean="0"/>
              <a:t> we had 2800 pupils and 12 teachers and their </a:t>
            </a:r>
            <a:r>
              <a:rPr lang="en-US" dirty="0" err="1" smtClean="0"/>
              <a:t>headteacher</a:t>
            </a:r>
            <a:r>
              <a:rPr lang="en-US" dirty="0" smtClean="0"/>
              <a:t> was in our attendance,4days on the people praised the Lord for the wonderful messages the got from the book of Revelation and as </a:t>
            </a:r>
            <a:r>
              <a:rPr lang="en-US" dirty="0" err="1" smtClean="0"/>
              <a:t>i</a:t>
            </a:r>
            <a:r>
              <a:rPr lang="en-US" dirty="0" smtClean="0"/>
              <a:t> write this mail they need more Revelation </a:t>
            </a:r>
            <a:r>
              <a:rPr lang="en-US" dirty="0" err="1" smtClean="0"/>
              <a:t>dvds,we</a:t>
            </a:r>
            <a:r>
              <a:rPr lang="en-US" dirty="0" smtClean="0"/>
              <a:t> carried some </a:t>
            </a:r>
            <a:r>
              <a:rPr lang="en-US" dirty="0" err="1" smtClean="0"/>
              <a:t>english</a:t>
            </a:r>
            <a:r>
              <a:rPr lang="en-US" dirty="0" smtClean="0"/>
              <a:t> tracts which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dirty="0" smtClean="0"/>
              <a:t>was  drop but the pupils got them and were so </a:t>
            </a:r>
            <a:r>
              <a:rPr lang="en-US" dirty="0" err="1" smtClean="0"/>
              <a:t>happy.Another</a:t>
            </a:r>
            <a:r>
              <a:rPr lang="en-US" dirty="0" smtClean="0"/>
              <a:t> point </a:t>
            </a:r>
            <a:r>
              <a:rPr lang="en-US" dirty="0" err="1" smtClean="0"/>
              <a:t>i</a:t>
            </a:r>
            <a:r>
              <a:rPr lang="en-US" dirty="0" smtClean="0"/>
              <a:t> should mention is that in all schools the  pupils and their teachers were taking down the notes from the </a:t>
            </a:r>
            <a:r>
              <a:rPr lang="en-US" dirty="0" err="1" smtClean="0"/>
              <a:t>dvd</a:t>
            </a:r>
            <a:r>
              <a:rPr lang="en-US" dirty="0" smtClean="0"/>
              <a:t> </a:t>
            </a:r>
            <a:r>
              <a:rPr lang="en-US" dirty="0" err="1" smtClean="0"/>
              <a:t>lesson,just</a:t>
            </a:r>
            <a:r>
              <a:rPr lang="en-US" dirty="0" smtClean="0"/>
              <a:t> at last, the </a:t>
            </a:r>
            <a:r>
              <a:rPr lang="en-US" dirty="0" err="1" smtClean="0"/>
              <a:t>dvd</a:t>
            </a:r>
            <a:r>
              <a:rPr lang="en-US" dirty="0" smtClean="0"/>
              <a:t> got broke and we did not show the last chapter some components got burnt inside but that did not bring down the spirits of the people no.</a:t>
            </a:r>
          </a:p>
          <a:p>
            <a:r>
              <a:rPr lang="en-US" dirty="0" smtClean="0"/>
              <a:t>On </a:t>
            </a:r>
            <a:r>
              <a:rPr lang="en-US" dirty="0" err="1" smtClean="0"/>
              <a:t>sunday</a:t>
            </a:r>
            <a:r>
              <a:rPr lang="en-US" dirty="0" smtClean="0"/>
              <a:t> we came back home </a:t>
            </a:r>
            <a:r>
              <a:rPr lang="en-US" dirty="0" err="1" smtClean="0"/>
              <a:t>annd</a:t>
            </a:r>
            <a:r>
              <a:rPr lang="en-US" dirty="0" smtClean="0"/>
              <a:t> today </a:t>
            </a:r>
            <a:r>
              <a:rPr lang="en-US" dirty="0" err="1" smtClean="0"/>
              <a:t>monday,i</a:t>
            </a:r>
            <a:r>
              <a:rPr lang="en-US" dirty="0" smtClean="0"/>
              <a:t> read your e-mail that you sent me about the </a:t>
            </a:r>
            <a:r>
              <a:rPr lang="en-US" dirty="0" err="1" smtClean="0"/>
              <a:t>money,its</a:t>
            </a:r>
            <a:r>
              <a:rPr lang="en-US" dirty="0" smtClean="0"/>
              <a:t> the only latest mail in my </a:t>
            </a:r>
            <a:r>
              <a:rPr lang="en-US" dirty="0" err="1" smtClean="0"/>
              <a:t>box,please</a:t>
            </a:r>
            <a:r>
              <a:rPr lang="en-US" dirty="0" smtClean="0"/>
              <a:t> pastor Bill </a:t>
            </a:r>
            <a:r>
              <a:rPr lang="en-US" dirty="0" err="1" smtClean="0"/>
              <a:t>i</a:t>
            </a:r>
            <a:r>
              <a:rPr lang="en-US" dirty="0" smtClean="0"/>
              <a:t> want to tell you that if possible send means today as </a:t>
            </a:r>
            <a:r>
              <a:rPr lang="en-US" dirty="0" err="1" smtClean="0"/>
              <a:t>i</a:t>
            </a:r>
            <a:r>
              <a:rPr lang="en-US" dirty="0" smtClean="0"/>
              <a:t> have no food and am already thinking of the </a:t>
            </a:r>
            <a:r>
              <a:rPr lang="en-US" dirty="0" err="1" smtClean="0"/>
              <a:t>following;repairing</a:t>
            </a:r>
            <a:r>
              <a:rPr lang="en-US" dirty="0" smtClean="0"/>
              <a:t> the </a:t>
            </a:r>
            <a:r>
              <a:rPr lang="en-US" dirty="0" err="1" smtClean="0"/>
              <a:t>dvd,paper</a:t>
            </a:r>
            <a:r>
              <a:rPr lang="en-US" dirty="0" smtClean="0"/>
              <a:t> for printing tracts, sending those boxes to Malawi and </a:t>
            </a:r>
            <a:r>
              <a:rPr lang="en-US" dirty="0" err="1" smtClean="0"/>
              <a:t>Namibia,and</a:t>
            </a:r>
            <a:r>
              <a:rPr lang="en-US" dirty="0" smtClean="0"/>
              <a:t> </a:t>
            </a:r>
            <a:r>
              <a:rPr lang="en-US" dirty="0" err="1" smtClean="0"/>
              <a:t>i</a:t>
            </a:r>
            <a:r>
              <a:rPr lang="en-US" dirty="0" smtClean="0"/>
              <a:t> will be very grateful if  you will do that.</a:t>
            </a:r>
          </a:p>
          <a:p>
            <a:r>
              <a:rPr lang="en-US" dirty="0" smtClean="0"/>
              <a:t>Our radio program is going on so </a:t>
            </a:r>
            <a:r>
              <a:rPr lang="en-US" dirty="0" err="1" smtClean="0"/>
              <a:t>well,i</a:t>
            </a:r>
            <a:r>
              <a:rPr lang="en-US" dirty="0" smtClean="0"/>
              <a:t> found the program was not disturbed and on 27th next week we shall </a:t>
            </a:r>
            <a:r>
              <a:rPr lang="en-US" dirty="0" err="1" smtClean="0"/>
              <a:t>renue</a:t>
            </a:r>
            <a:r>
              <a:rPr lang="en-US" dirty="0" smtClean="0"/>
              <a:t> for December to February 2013,It is my sincere hope and desire to heed the cause of God </a:t>
            </a:r>
            <a:r>
              <a:rPr lang="en-US" dirty="0" err="1" smtClean="0"/>
              <a:t>aslong</a:t>
            </a:r>
            <a:r>
              <a:rPr lang="en-US" dirty="0" smtClean="0"/>
              <a:t> as God allows.</a:t>
            </a:r>
          </a:p>
          <a:p>
            <a:r>
              <a:rPr lang="en-US" dirty="0" smtClean="0"/>
              <a:t>This is my report </a:t>
            </a:r>
            <a:r>
              <a:rPr lang="en-US" dirty="0" err="1" smtClean="0"/>
              <a:t>i</a:t>
            </a:r>
            <a:r>
              <a:rPr lang="en-US" dirty="0" smtClean="0"/>
              <a:t> wanted to send you, </a:t>
            </a:r>
            <a:r>
              <a:rPr lang="en-US" dirty="0" err="1" smtClean="0"/>
              <a:t>iam</a:t>
            </a:r>
            <a:r>
              <a:rPr lang="en-US" dirty="0" smtClean="0"/>
              <a:t> alive and was in the bushes of </a:t>
            </a:r>
            <a:r>
              <a:rPr lang="en-US" dirty="0" err="1" smtClean="0"/>
              <a:t>kapiri</a:t>
            </a:r>
            <a:r>
              <a:rPr lang="en-US" dirty="0" smtClean="0"/>
              <a:t> totally out of all network.</a:t>
            </a:r>
          </a:p>
          <a:p>
            <a:r>
              <a:rPr lang="en-US" dirty="0" smtClean="0"/>
              <a:t>I will be so glad to hear from </a:t>
            </a:r>
            <a:r>
              <a:rPr lang="en-US" dirty="0" err="1" smtClean="0"/>
              <a:t>you.Thank</a:t>
            </a:r>
            <a:r>
              <a:rPr lang="en-US" dirty="0" smtClean="0"/>
              <a:t> you so much.</a:t>
            </a:r>
          </a:p>
          <a:p>
            <a:r>
              <a:rPr lang="en-US" dirty="0" smtClean="0"/>
              <a:t>Edward </a:t>
            </a:r>
            <a:r>
              <a:rPr lang="en-US" dirty="0" err="1" smtClean="0"/>
              <a:t>katiba</a:t>
            </a:r>
            <a:r>
              <a:rPr lang="en-US" dirty="0" smtClean="0"/>
              <a:t>.</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0" y="304800"/>
            <a:ext cx="9144000" cy="6553200"/>
          </a:xfrm>
        </p:spPr>
        <p:txBody>
          <a:bodyPr>
            <a:normAutofit fontScale="85000" lnSpcReduction="10000"/>
          </a:bodyPr>
          <a:lstStyle/>
          <a:p>
            <a:r>
              <a:rPr lang="en-US" dirty="0" smtClean="0"/>
              <a:t>2 Catholic priests have resign from the </a:t>
            </a:r>
            <a:r>
              <a:rPr lang="en-US" dirty="0" err="1" smtClean="0"/>
              <a:t>priesthood.I</a:t>
            </a:r>
            <a:r>
              <a:rPr lang="en-US" dirty="0" smtClean="0"/>
              <a:t> have gotten this report this  morning today and its confirmed that 2 catholic priests of </a:t>
            </a:r>
            <a:r>
              <a:rPr lang="en-US" dirty="0" err="1" smtClean="0"/>
              <a:t>Ignitius</a:t>
            </a:r>
            <a:r>
              <a:rPr lang="en-US" dirty="0" smtClean="0"/>
              <a:t> </a:t>
            </a:r>
            <a:r>
              <a:rPr lang="en-US" dirty="0" err="1" smtClean="0"/>
              <a:t>serminary</a:t>
            </a:r>
            <a:r>
              <a:rPr lang="en-US" dirty="0" smtClean="0"/>
              <a:t> in </a:t>
            </a:r>
            <a:r>
              <a:rPr lang="en-US" dirty="0" err="1" smtClean="0"/>
              <a:t>lusaka</a:t>
            </a:r>
            <a:r>
              <a:rPr lang="en-US" dirty="0" smtClean="0"/>
              <a:t> have  resigned from their </a:t>
            </a:r>
            <a:r>
              <a:rPr lang="en-US" dirty="0" err="1" smtClean="0"/>
              <a:t>serminary</a:t>
            </a:r>
            <a:r>
              <a:rPr lang="en-US" dirty="0" smtClean="0"/>
              <a:t> after being there for 1 year and 3 </a:t>
            </a:r>
            <a:r>
              <a:rPr lang="en-US" dirty="0" err="1" smtClean="0"/>
              <a:t>months.It</a:t>
            </a:r>
            <a:r>
              <a:rPr lang="en-US" dirty="0" smtClean="0"/>
              <a:t> started last month when these priests have been </a:t>
            </a:r>
            <a:r>
              <a:rPr lang="en-US" dirty="0" err="1" smtClean="0"/>
              <a:t>listerning</a:t>
            </a:r>
            <a:r>
              <a:rPr lang="en-US" dirty="0" smtClean="0"/>
              <a:t> to an American Evangelist on </a:t>
            </a:r>
            <a:r>
              <a:rPr lang="en-US" dirty="0" err="1" smtClean="0"/>
              <a:t>Mr.Gordons</a:t>
            </a:r>
            <a:r>
              <a:rPr lang="en-US" dirty="0" smtClean="0"/>
              <a:t> radio </a:t>
            </a:r>
            <a:r>
              <a:rPr lang="en-US" dirty="0" err="1" smtClean="0"/>
              <a:t>station.And</a:t>
            </a:r>
            <a:r>
              <a:rPr lang="en-US" dirty="0" smtClean="0"/>
              <a:t> after a month, they started to wonder why they were their serving the papacy and not God and to make matters good, they even stated to miss lessons when the Radio program was on and with the addition of the </a:t>
            </a:r>
            <a:r>
              <a:rPr lang="en-US" dirty="0" err="1" smtClean="0"/>
              <a:t>lattest</a:t>
            </a:r>
            <a:r>
              <a:rPr lang="en-US" dirty="0" smtClean="0"/>
              <a:t> program that is going </a:t>
            </a:r>
            <a:r>
              <a:rPr lang="en-US" dirty="0" err="1" smtClean="0"/>
              <a:t>on,where</a:t>
            </a:r>
            <a:r>
              <a:rPr lang="en-US" dirty="0" smtClean="0"/>
              <a:t> you pastor Bill have talked at length about the Jesuits and their deeds and all those good lessons that are on air were keenly followed by these guys and they made a decision to quit and leave the system secretly from fear of being </a:t>
            </a:r>
            <a:r>
              <a:rPr lang="en-US" dirty="0" err="1" smtClean="0"/>
              <a:t>killed.They</a:t>
            </a:r>
            <a:r>
              <a:rPr lang="en-US" dirty="0" smtClean="0"/>
              <a:t> ran away 4 days ago and gave their report to Mr. Gordon who </a:t>
            </a:r>
            <a:r>
              <a:rPr lang="en-US" dirty="0" err="1" smtClean="0"/>
              <a:t>inturn</a:t>
            </a:r>
            <a:r>
              <a:rPr lang="en-US" dirty="0" smtClean="0"/>
              <a:t> phoned me and told me what am telling you!”</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0" y="457200"/>
            <a:ext cx="9144000" cy="6400800"/>
          </a:xfrm>
        </p:spPr>
        <p:txBody>
          <a:bodyPr>
            <a:noAutofit/>
          </a:bodyPr>
          <a:lstStyle/>
          <a:p>
            <a:r>
              <a:rPr lang="en-US" sz="2800" dirty="0" smtClean="0"/>
              <a:t>“Christian greeting in the name of our Lord. The Radio program which you are doing in Southern Africa, has opened the eyes of so many people I meet in the streets of Ndola. Today the Adventists here are telling me in secret that they have been so blessed by Pastor Bills teaching from the Radio, they keep repeating that he pastor Bill is the first to air and tell the world clearly about the book of Revelation and opening our eyes to the deeds of the papacy, this is the same saying to non sdas who have and still are appreciating the clear cut truths for our generation and there are those who record and those who are still waiting for us to duplicate all the DVDs we have aired…”</a:t>
            </a: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612</TotalTime>
  <Words>1771</Words>
  <Application>Microsoft Office PowerPoint</Application>
  <PresentationFormat>On-screen Show (4:3)</PresentationFormat>
  <Paragraphs>73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Opportunity, #3</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Southern Adventist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Opportunity, #3</dc:title>
  <dc:creator>Dad</dc:creator>
  <cp:lastModifiedBy>Dad</cp:lastModifiedBy>
  <cp:revision>5</cp:revision>
  <dcterms:created xsi:type="dcterms:W3CDTF">2012-12-28T13:23:13Z</dcterms:created>
  <dcterms:modified xsi:type="dcterms:W3CDTF">2017-03-03T17:41:24Z</dcterms:modified>
</cp:coreProperties>
</file>