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6" r:id="rId10"/>
    <p:sldId id="270" r:id="rId11"/>
    <p:sldId id="267"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AC2C0-104D-4985-8F28-C1617EDE8F38}" type="datetimeFigureOut">
              <a:rPr lang="en-US" smtClean="0"/>
              <a:pPr/>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C25FC-1A2E-45B2-8EF4-85F1CB2E9D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AC2C0-104D-4985-8F28-C1617EDE8F38}" type="datetimeFigureOut">
              <a:rPr lang="en-US" smtClean="0"/>
              <a:pPr/>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C25FC-1A2E-45B2-8EF4-85F1CB2E9D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itchFamily="82" charset="0"/>
              </a:rPr>
              <a:t>Revelation, Chapter 10</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a:xfrm>
            <a:off x="533400" y="3886200"/>
            <a:ext cx="7924800" cy="1752600"/>
          </a:xfrm>
        </p:spPr>
        <p:txBody>
          <a:bodyPr>
            <a:normAutofit/>
          </a:bodyPr>
          <a:lstStyle/>
          <a:p>
            <a:r>
              <a:rPr lang="en-US" sz="4800" b="1" i="1" u="sng" dirty="0" smtClean="0">
                <a:solidFill>
                  <a:srgbClr val="0070C0"/>
                </a:solidFill>
                <a:latin typeface="Algerian" pitchFamily="82" charset="0"/>
              </a:rPr>
              <a:t>‘The Little, Open Book’</a:t>
            </a:r>
            <a:endParaRPr lang="en-US" sz="4800" b="1" i="1"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Longest Time Prophecy</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a:bodyPr>
          <a:lstStyle/>
          <a:p>
            <a:r>
              <a:rPr lang="en-US" dirty="0" smtClean="0"/>
              <a:t>The longest time prophecy in the Bible is found in the book of Daniel.  It reads in Daniel 8:14 “And he said unto me, Unto two thousand and three hundred days; then shall the sanctuary be cleansed.”  This time prophecy extended to 1844 and this is the last and longest time prophecy in the Bible.</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838200"/>
            <a:ext cx="4572000" cy="6019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Time No Longer</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685800"/>
            <a:ext cx="4648200" cy="6172200"/>
          </a:xfrm>
        </p:spPr>
      </p:pic>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The time prophecies of Daniel bring us first to 1798.  This was the end date for the 1260 year period of papal supremacy.  The final time prophecy in Daniel is the 2300 year period which ended in 1844.  It is to this date that the angel declares that prophetic  ‘time should be no longer’.  After 1844, there would never be another test on time for the people of God!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1844</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“This time, which the angel declares with a solemn oath, is not the end of this world’s history, neither of probationary time, but of prophetic time, which should precede the advent of our Lord. </a:t>
            </a:r>
            <a:r>
              <a:rPr lang="en-US" sz="3600" b="1" i="1" u="sng" dirty="0" smtClean="0">
                <a:solidFill>
                  <a:srgbClr val="0070C0"/>
                </a:solidFill>
                <a:latin typeface="Algerian" pitchFamily="82" charset="0"/>
              </a:rPr>
              <a:t>That is, the people will not have another message upon definite time. </a:t>
            </a:r>
            <a:r>
              <a:rPr lang="en-US" sz="3600" dirty="0" smtClean="0"/>
              <a:t>After this period of time, reaching from 1842 to 1844, there can be no definite tracing of the prophetic time. The longest reckoning reaches to the autumn of 1844.” 7BC 971</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Studying the Message</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a:bodyPr>
          <a:lstStyle/>
          <a:p>
            <a:r>
              <a:rPr lang="en-US" sz="3200" dirty="0" smtClean="0">
                <a:latin typeface="Algerian" pitchFamily="82" charset="0"/>
              </a:rPr>
              <a:t>“And the voice which I heard from heaven spake unto me again, and said, Go </a:t>
            </a:r>
            <a:r>
              <a:rPr lang="en-US" sz="3200" i="1" dirty="0" smtClean="0">
                <a:latin typeface="Algerian" pitchFamily="82" charset="0"/>
              </a:rPr>
              <a:t>and</a:t>
            </a:r>
            <a:r>
              <a:rPr lang="en-US" sz="3200" dirty="0" smtClean="0">
                <a:latin typeface="Algerian" pitchFamily="82" charset="0"/>
              </a:rPr>
              <a:t> take the little book which is open in the hand of the angel which standeth upon the sea and upon the earth.”  Rev. 10:8</a:t>
            </a:r>
          </a:p>
          <a:p>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A Group of Bible Students</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838200"/>
            <a:ext cx="4800600" cy="6019800"/>
          </a:xfrm>
        </p:spPr>
      </p:pic>
      <p:sp>
        <p:nvSpPr>
          <p:cNvPr id="4" name="Content Placeholder 3"/>
          <p:cNvSpPr>
            <a:spLocks noGrp="1"/>
          </p:cNvSpPr>
          <p:nvPr>
            <p:ph sz="half" idx="2"/>
          </p:nvPr>
        </p:nvSpPr>
        <p:spPr>
          <a:xfrm>
            <a:off x="4572000" y="762000"/>
            <a:ext cx="4572000" cy="6096000"/>
          </a:xfrm>
        </p:spPr>
        <p:txBody>
          <a:bodyPr>
            <a:normAutofit/>
          </a:bodyPr>
          <a:lstStyle/>
          <a:p>
            <a:r>
              <a:rPr lang="en-US" dirty="0" smtClean="0"/>
              <a:t>People all over the world studied their Bibles, especially Daniel and Revelation.  As they searched they saw that the papacy was the little horn of Daniel 7 and that the longest time period in Daniel 8:14 was soon to end.  They saw that the time would end around 1843-1844.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7030A0"/>
                </a:solidFill>
                <a:latin typeface="Algerian" pitchFamily="82" charset="0"/>
              </a:rPr>
              <a:t>Their Experience</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And I went unto the angel, and said unto him, Give me the little book. And he said unto me, Take </a:t>
            </a:r>
            <a:r>
              <a:rPr lang="en-US" i="1" dirty="0" smtClean="0"/>
              <a:t>it</a:t>
            </a:r>
            <a:r>
              <a:rPr lang="en-US" dirty="0" smtClean="0"/>
              <a:t>, and eat it up; and it shall make thy belly bitter, but it shall be in thy mouth sweet as honey.  And I took the little book out of the angel's hand, and ate it up; and it was in my mouth sweet as honey: and as soon as I had eaten it, my belly was bitter.  And he said unto me, Thou must prophesy again before many peoples, and nations, and tongues, and kings.”  Rev. 10:9-11</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itchFamily="82" charset="0"/>
              </a:rPr>
              <a:t>Bitter-Sweet </a:t>
            </a:r>
            <a:endParaRPr lang="en-US" b="1" i="1" u="sng" dirty="0">
              <a:solidFill>
                <a:srgbClr val="7030A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The message was so sweet.  The believers in the mid 19</a:t>
            </a:r>
            <a:r>
              <a:rPr lang="en-US" baseline="30000" dirty="0" smtClean="0"/>
              <a:t>th</a:t>
            </a:r>
            <a:r>
              <a:rPr lang="en-US" dirty="0" smtClean="0"/>
              <a:t> century studied and realized that the 2300 years were about to end.  They mistakenly thought that Christ would return at the end of that time period.  Because of this erroneous view, they would be bitterly disappointed!</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199" cy="6096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7030A0"/>
                </a:solidFill>
                <a:latin typeface="Algerian" pitchFamily="82" charset="0"/>
              </a:rPr>
              <a:t>Great Disappointment</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85000" lnSpcReduction="10000"/>
          </a:bodyPr>
          <a:lstStyle/>
          <a:p>
            <a:r>
              <a:rPr lang="en-US" dirty="0" smtClean="0"/>
              <a:t>“The time of expectation passed, and Christ did not appear for the deliverance of His people. Those who with sincere faith and love had looked for their Saviour, experienced a bitter disappointment. Yet the purposes of God were being accomplished; He was testing the hearts of those who professed to be waiting for His appearing. There were among them many who had been actuated by no higher motive than fear. Their profession of faith had not affected their hearts or their lives. When the expected event failed to take place, these persons declared that they were not disappointed; they had never believed that Christ would come. They were among the first to ridicule the sorrow of the true believers.  </a:t>
            </a:r>
          </a:p>
          <a:p>
            <a:r>
              <a:rPr lang="en-US" dirty="0" smtClean="0"/>
              <a:t>But Jesus and all the heavenly host looked with love and sympathy upon the tried and faithful yet disappointed ones.”  GC, pg. 374</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Work To Do!</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“And he said unto me, Thou must prophesy again before many peoples, and nations, and tongues, and kings.”  Rev. 10:11</a:t>
            </a:r>
          </a:p>
          <a:p>
            <a:r>
              <a:rPr lang="en-US" dirty="0" smtClean="0"/>
              <a:t>The judgment brought to view in the message of the 2,300 years was the same described in Rev. 14:7.  More messages are brought out there that must be proclaimed  to all the world.  Go into all the world and teach the message!</a:t>
            </a:r>
            <a:endParaRPr lang="en-US" dirty="0"/>
          </a:p>
        </p:txBody>
      </p:sp>
      <p:pic>
        <p:nvPicPr>
          <p:cNvPr id="7" name="Content Placeholder 6" descr="images.jpg"/>
          <p:cNvPicPr>
            <a:picLocks noGrp="1" noChangeAspect="1"/>
          </p:cNvPicPr>
          <p:nvPr>
            <p:ph sz="half" idx="1"/>
          </p:nvPr>
        </p:nvPicPr>
        <p:blipFill>
          <a:blip r:embed="rId2" cstate="print"/>
          <a:stretch>
            <a:fillRect/>
          </a:stretch>
        </p:blipFill>
        <p:spPr>
          <a:xfrm>
            <a:off x="1" y="762000"/>
            <a:ext cx="4953000" cy="6096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1417638"/>
          </a:xfrm>
        </p:spPr>
        <p:txBody>
          <a:bodyPr>
            <a:normAutofit/>
          </a:bodyPr>
          <a:lstStyle/>
          <a:p>
            <a:r>
              <a:rPr lang="en-US" b="1" i="1" u="sng" dirty="0" smtClean="0">
                <a:solidFill>
                  <a:srgbClr val="0070C0"/>
                </a:solidFill>
                <a:latin typeface="Algerian" pitchFamily="82" charset="0"/>
              </a:rPr>
              <a:t>The Mighty One</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990600"/>
            <a:ext cx="4724400" cy="5867400"/>
          </a:xfrm>
        </p:spPr>
      </p:pic>
      <p:sp>
        <p:nvSpPr>
          <p:cNvPr id="4" name="Content Placeholder 3"/>
          <p:cNvSpPr>
            <a:spLocks noGrp="1"/>
          </p:cNvSpPr>
          <p:nvPr>
            <p:ph sz="half" idx="2"/>
          </p:nvPr>
        </p:nvSpPr>
        <p:spPr>
          <a:xfrm>
            <a:off x="4648200" y="0"/>
            <a:ext cx="4495800" cy="6858000"/>
          </a:xfrm>
        </p:spPr>
        <p:txBody>
          <a:bodyPr>
            <a:normAutofit/>
          </a:bodyPr>
          <a:lstStyle/>
          <a:p>
            <a:r>
              <a:rPr lang="en-US" sz="4000" baseline="30000" dirty="0" smtClean="0"/>
              <a:t>“</a:t>
            </a:r>
            <a:r>
              <a:rPr lang="en-US" sz="4000" dirty="0" smtClean="0"/>
              <a:t>And I saw another mighty angel come down from heaven, clothed with a cloud: and a rainbow </a:t>
            </a:r>
            <a:r>
              <a:rPr lang="en-US" sz="4000" i="1" dirty="0" smtClean="0"/>
              <a:t>was</a:t>
            </a:r>
            <a:r>
              <a:rPr lang="en-US" sz="4000" dirty="0" smtClean="0"/>
              <a:t> upon his head, and his face </a:t>
            </a:r>
            <a:r>
              <a:rPr lang="en-US" sz="4000" i="1" dirty="0" smtClean="0"/>
              <a:t>was</a:t>
            </a:r>
            <a:r>
              <a:rPr lang="en-US" sz="4000" dirty="0" smtClean="0"/>
              <a:t> as it were the sun, and his feet as pillars of fire:”  Rev. 10:1</a:t>
            </a:r>
          </a:p>
          <a:p>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70C0"/>
                </a:solidFill>
                <a:latin typeface="Algerian" pitchFamily="82" charset="0"/>
              </a:rPr>
              <a:t>His Face as the Sun</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pPr>
              <a:buNone/>
            </a:pPr>
            <a:r>
              <a:rPr lang="en-US" dirty="0"/>
              <a:t> </a:t>
            </a:r>
            <a:r>
              <a:rPr lang="en-US" dirty="0" smtClean="0"/>
              <a:t>   </a:t>
            </a:r>
            <a:r>
              <a:rPr lang="en-US" sz="3600" dirty="0" smtClean="0"/>
              <a:t>“And </a:t>
            </a:r>
            <a:r>
              <a:rPr lang="en-US" sz="3600" dirty="0"/>
              <a:t>he had in his right hand seven stars: and out of his mouth went a sharp </a:t>
            </a:r>
            <a:r>
              <a:rPr lang="en-US" sz="3600" dirty="0" smtClean="0"/>
              <a:t>two-edged </a:t>
            </a:r>
            <a:r>
              <a:rPr lang="en-US" sz="3600" dirty="0"/>
              <a:t>sword: and </a:t>
            </a:r>
            <a:r>
              <a:rPr lang="en-US" sz="3600" i="1" u="sng" dirty="0">
                <a:solidFill>
                  <a:srgbClr val="0070C0"/>
                </a:solidFill>
              </a:rPr>
              <a:t>his countenance was as the sun </a:t>
            </a:r>
            <a:r>
              <a:rPr lang="en-US" sz="3600" dirty="0"/>
              <a:t>shineth in his strength</a:t>
            </a:r>
            <a:r>
              <a:rPr lang="en-US" sz="3600" dirty="0" smtClean="0"/>
              <a:t>.”  Rev. 1:16</a:t>
            </a:r>
          </a:p>
          <a:p>
            <a:pPr>
              <a:buNone/>
            </a:pPr>
            <a:r>
              <a:rPr lang="en-US" sz="3600" dirty="0"/>
              <a:t> </a:t>
            </a:r>
            <a:r>
              <a:rPr lang="en-US" sz="3600" dirty="0" smtClean="0"/>
              <a:t>    “</a:t>
            </a:r>
            <a:r>
              <a:rPr lang="en-US" sz="3600" dirty="0"/>
              <a:t>And was transfigured before them: and his face did shine as the sun, and his raiment was white as the light</a:t>
            </a:r>
            <a:r>
              <a:rPr lang="en-US" sz="3600" dirty="0" smtClean="0"/>
              <a:t>.”  Matthew 17:2</a:t>
            </a:r>
          </a:p>
          <a:p>
            <a:pPr>
              <a:buNone/>
            </a:pPr>
            <a:r>
              <a:rPr lang="en-US" sz="3600" dirty="0"/>
              <a:t> </a:t>
            </a:r>
            <a:r>
              <a:rPr lang="en-US" sz="3600" dirty="0" smtClean="0"/>
              <a:t>    This mighty angel in Rev. 10 is none other than the Lord Jesus Christ.</a:t>
            </a:r>
            <a:endParaRPr lang="en-US" sz="3600" dirty="0"/>
          </a:p>
          <a:p>
            <a:pPr>
              <a:buNone/>
            </a:pPr>
            <a:endParaRPr lang="en-US" sz="36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Christ the King!</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mighty angel who instructed John was no less a personage than Jesus Christ. Setting His right foot on the sea, and His left upon the dry land, shows the part which He is acting in the closing scenes of the great controversy with Satan. This position denotes His supreme power and authority over the whole earth. The controversy had waxed stronger and more determined from age to age, and will continue to do so, to the concluding scenes when the masterly working of the powers of darkness shall reach their height. Satan, united with evil men, will deceive the whole world and the churches who receive not the love of the truth. But the mighty angel demands attention. He cries with a loud voice. He is to show the power and authority of His voice to those who have united with Satan to oppose the truth.”  7BC 971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rPr>
              <a:t>An Open Book</a:t>
            </a:r>
            <a:endParaRPr lang="en-US" i="1" u="sng" dirty="0">
              <a:solidFill>
                <a:srgbClr val="FF0000"/>
              </a:solidFill>
            </a:endParaRPr>
          </a:p>
        </p:txBody>
      </p:sp>
      <p:sp>
        <p:nvSpPr>
          <p:cNvPr id="3" name="Content Placeholder 2"/>
          <p:cNvSpPr>
            <a:spLocks noGrp="1"/>
          </p:cNvSpPr>
          <p:nvPr>
            <p:ph sz="half" idx="1"/>
          </p:nvPr>
        </p:nvSpPr>
        <p:spPr>
          <a:xfrm>
            <a:off x="0" y="685800"/>
            <a:ext cx="4648200" cy="6172200"/>
          </a:xfrm>
        </p:spPr>
        <p:txBody>
          <a:bodyPr/>
          <a:lstStyle/>
          <a:p>
            <a:r>
              <a:rPr lang="en-US" sz="4400" b="1" baseline="30000" dirty="0" smtClean="0"/>
              <a:t>“</a:t>
            </a:r>
            <a:r>
              <a:rPr lang="en-US" sz="4400" b="1" dirty="0" smtClean="0"/>
              <a:t>And </a:t>
            </a:r>
            <a:r>
              <a:rPr lang="en-US" sz="4400" b="1" dirty="0"/>
              <a:t>he had in his hand a little book open: and he set his right foot upon the sea, and </a:t>
            </a:r>
            <a:r>
              <a:rPr lang="en-US" sz="4400" b="1" i="1" dirty="0"/>
              <a:t>his</a:t>
            </a:r>
            <a:r>
              <a:rPr lang="en-US" sz="4400" b="1" dirty="0"/>
              <a:t> left </a:t>
            </a:r>
            <a:r>
              <a:rPr lang="en-US" sz="4400" b="1" i="1" dirty="0"/>
              <a:t>foot</a:t>
            </a:r>
            <a:r>
              <a:rPr lang="en-US" sz="4400" b="1" dirty="0"/>
              <a:t> on the earth</a:t>
            </a:r>
            <a:r>
              <a:rPr lang="en-US" sz="4400" b="1" dirty="0" smtClean="0"/>
              <a:t>,”  Rev. 10:2</a:t>
            </a:r>
            <a:endParaRPr lang="en-US" sz="4400" dirty="0" smtClean="0"/>
          </a:p>
          <a:p>
            <a:endParaRPr lang="en-US" dirty="0"/>
          </a:p>
        </p:txBody>
      </p:sp>
      <p:pic>
        <p:nvPicPr>
          <p:cNvPr id="7" name="Content Placeholder 6" descr="images.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itchFamily="82" charset="0"/>
              </a:rPr>
              <a:t>Only One Book Closed</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“But thou, O Daniel, shut up the words, and seal the book, </a:t>
            </a:r>
            <a:r>
              <a:rPr lang="en-US" i="1" dirty="0" smtClean="0"/>
              <a:t>even</a:t>
            </a:r>
            <a:r>
              <a:rPr lang="en-US" dirty="0" smtClean="0"/>
              <a:t> to the time of the end: many shall run to and fro, and knowledge shall be increased.”  Daniel 12:4</a:t>
            </a:r>
          </a:p>
          <a:p>
            <a:r>
              <a:rPr lang="en-US" dirty="0" smtClean="0"/>
              <a:t>Daniel’s book was to be sealed or shut until the time of the end.  This is clearly 1798.  Following the deadly wound in 1798, this brought an end to the 1,260 period.  Daniel’s book was opened!</a:t>
            </a:r>
          </a:p>
          <a:p>
            <a:endParaRPr lang="en-US" dirty="0"/>
          </a:p>
        </p:txBody>
      </p:sp>
      <p:pic>
        <p:nvPicPr>
          <p:cNvPr id="7" name="Content Placeholder 6" descr="images.jpg"/>
          <p:cNvPicPr>
            <a:picLocks noGrp="1" noChangeAspect="1"/>
          </p:cNvPicPr>
          <p:nvPr>
            <p:ph sz="half" idx="1"/>
          </p:nvPr>
        </p:nvPicPr>
        <p:blipFill>
          <a:blip r:embed="rId2" cstate="print"/>
          <a:stretch>
            <a:fillRect/>
          </a:stretch>
        </p:blipFill>
        <p:spPr>
          <a:xfrm>
            <a:off x="0" y="838200"/>
            <a:ext cx="4953000" cy="6019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latin typeface="Algerian" pitchFamily="82" charset="0"/>
              </a:rPr>
              <a:t>Daniel-Since 1798</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“Paul covers with his caution the whole of the Christian dispensation down to the year 1798. It is this side of that time that the message of Christ's second coming is to be proclaimed. </a:t>
            </a:r>
          </a:p>
          <a:p>
            <a:r>
              <a:rPr lang="en-US" dirty="0" smtClean="0"/>
              <a:t>No such message has ever been given in past ages. Paul, as we have seen, did not preach it; he pointed his brethren into the then far-distant future for the coming of the Lord. The Reformers did not proclaim it. Martin Luther placed the judgment about three hundred years in the future from his day. But since 1798 the book of Daniel has been unsealed, knowledge of the prophecies has increased, and many have proclaimed the solemn message of the judgment near. “  GC, pg. 356</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838200"/>
          </a:xfrm>
        </p:spPr>
        <p:txBody>
          <a:bodyPr>
            <a:normAutofit/>
          </a:bodyPr>
          <a:lstStyle/>
          <a:p>
            <a:r>
              <a:rPr lang="en-US" b="1" i="1" u="sng" dirty="0" smtClean="0">
                <a:solidFill>
                  <a:srgbClr val="0070C0"/>
                </a:solidFill>
                <a:latin typeface="Algerian" pitchFamily="82" charset="0"/>
              </a:rPr>
              <a:t>Open Book</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a:bodyPr>
          <a:lstStyle/>
          <a:p>
            <a:r>
              <a:rPr lang="en-US" sz="3200" dirty="0" smtClean="0"/>
              <a:t>“Daniel shall stand in his lot at the end of the days. John sees the little book unsealed. Then Daniel’s prophecies have their proper place in the first, second, and third angels’ messages to be given to the world. The unsealing of the little book was the message in relation to time.”  7BC 971 </a:t>
            </a:r>
            <a:endParaRPr lang="en-US" sz="3200" dirty="0"/>
          </a:p>
        </p:txBody>
      </p:sp>
      <p:pic>
        <p:nvPicPr>
          <p:cNvPr id="7" name="Content Placeholder 6" descr="index.jpg"/>
          <p:cNvPicPr>
            <a:picLocks noGrp="1" noChangeAspect="1"/>
          </p:cNvPicPr>
          <p:nvPr>
            <p:ph sz="half" idx="2"/>
          </p:nvPr>
        </p:nvPicPr>
        <p:blipFill>
          <a:blip r:embed="rId2" cstate="print"/>
          <a:stretch>
            <a:fillRect/>
          </a:stretch>
        </p:blipFill>
        <p:spPr>
          <a:xfrm>
            <a:off x="4572000" y="762000"/>
            <a:ext cx="4572000" cy="6096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i="1" u="sng" dirty="0" smtClean="0">
                <a:solidFill>
                  <a:srgbClr val="0070C0"/>
                </a:solidFill>
              </a:rPr>
              <a:t>Time No Longer</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“And cried with a loud voice, as </a:t>
            </a:r>
            <a:r>
              <a:rPr lang="en-US" i="1" dirty="0" smtClean="0"/>
              <a:t>when</a:t>
            </a:r>
            <a:r>
              <a:rPr lang="en-US" dirty="0" smtClean="0"/>
              <a:t> a lion roareth: and when he had cried, seven thunders uttered their voices. </a:t>
            </a:r>
            <a:r>
              <a:rPr lang="en-US" b="1" dirty="0" smtClean="0"/>
              <a:t>And when the seven thunders had uttered their voices, I was about to write: and I heard a voice from heaven saying unto me, Seal up those things which the seven thunders uttered, and write them not.</a:t>
            </a:r>
            <a:r>
              <a:rPr lang="en-US" dirty="0" smtClean="0"/>
              <a:t> And the angel which I saw stand upon the sea and upon the earth lifted up his hand to heaven, And sware by him that liveth for ever and ever, who created heaven, and the things that therein are, and the earth, and the things that therein are, and the sea, and the things which are therein, </a:t>
            </a:r>
            <a:r>
              <a:rPr lang="en-US" b="1" i="1" u="sng" dirty="0" smtClean="0">
                <a:solidFill>
                  <a:srgbClr val="0070C0"/>
                </a:solidFill>
              </a:rPr>
              <a:t>that there should be time no longer</a:t>
            </a:r>
            <a:r>
              <a:rPr lang="en-US" dirty="0" smtClean="0"/>
              <a:t>: But in the days of the voice of the seventh angel, when he shall begin to sound, the mystery of God should be finished, as he hath declared to his servants the prophets.”  Rev. 10:3-7</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1572</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Revelation, Chapter 10</vt:lpstr>
      <vt:lpstr>The Mighty One</vt:lpstr>
      <vt:lpstr>His Face as the Sun</vt:lpstr>
      <vt:lpstr>Christ the King!</vt:lpstr>
      <vt:lpstr>An Open Book</vt:lpstr>
      <vt:lpstr>Only One Book Closed</vt:lpstr>
      <vt:lpstr>Daniel-Since 1798</vt:lpstr>
      <vt:lpstr>Open Book</vt:lpstr>
      <vt:lpstr>Time No Longer</vt:lpstr>
      <vt:lpstr>Longest Time Prophecy</vt:lpstr>
      <vt:lpstr>Time No Longer</vt:lpstr>
      <vt:lpstr>1844</vt:lpstr>
      <vt:lpstr>Studying the Message</vt:lpstr>
      <vt:lpstr>A Group of Bible Students</vt:lpstr>
      <vt:lpstr>Their Experience</vt:lpstr>
      <vt:lpstr>Bitter-Sweet </vt:lpstr>
      <vt:lpstr>Great Disappointment</vt:lpstr>
      <vt:lpstr>Work To Do!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Chapter 10</dc:title>
  <dc:creator>Computer</dc:creator>
  <cp:lastModifiedBy>Computer</cp:lastModifiedBy>
  <cp:revision>14</cp:revision>
  <dcterms:created xsi:type="dcterms:W3CDTF">2013-10-19T00:35:36Z</dcterms:created>
  <dcterms:modified xsi:type="dcterms:W3CDTF">2013-10-26T11:14:40Z</dcterms:modified>
</cp:coreProperties>
</file>