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4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1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0073-D909-412A-A162-383FF4AE641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3A90-FE90-48B6-A21E-EE0A19E9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Jesus Life, pt.4 “The War Raged!”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2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0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Jesus Life, pt.4 “The War Raged!”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Life, pt.4 “The War Raged!”</dc:title>
  <dc:creator>All Public</dc:creator>
  <cp:lastModifiedBy>All Public</cp:lastModifiedBy>
  <cp:revision>2</cp:revision>
  <dcterms:created xsi:type="dcterms:W3CDTF">2020-03-02T20:58:31Z</dcterms:created>
  <dcterms:modified xsi:type="dcterms:W3CDTF">2020-03-02T21:01:11Z</dcterms:modified>
</cp:coreProperties>
</file>