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58" r:id="rId5"/>
    <p:sldId id="259" r:id="rId6"/>
    <p:sldId id="260" r:id="rId7"/>
    <p:sldId id="261" r:id="rId8"/>
    <p:sldId id="266" r:id="rId9"/>
    <p:sldId id="267" r:id="rId10"/>
    <p:sldId id="262" r:id="rId11"/>
    <p:sldId id="275" r:id="rId12"/>
    <p:sldId id="269" r:id="rId13"/>
    <p:sldId id="270" r:id="rId14"/>
    <p:sldId id="263" r:id="rId15"/>
    <p:sldId id="268" r:id="rId16"/>
    <p:sldId id="264" r:id="rId17"/>
    <p:sldId id="265" r:id="rId18"/>
    <p:sldId id="273" r:id="rId19"/>
    <p:sldId id="274"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3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CFC05B-0FC0-4616-BF7B-ED5F4F80CC4A}" type="datetimeFigureOut">
              <a:rPr lang="en-US" smtClean="0"/>
              <a:pPr/>
              <a:t>5/22/2014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F736DC-CCC5-4CA9-BB22-861F5B58E6D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FC05B-0FC0-4616-BF7B-ED5F4F80CC4A}" type="datetimeFigureOut">
              <a:rPr lang="en-US" smtClean="0"/>
              <a:pPr/>
              <a:t>5/22/2014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F736DC-CCC5-4CA9-BB22-861F5B58E6D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FC05B-0FC0-4616-BF7B-ED5F4F80CC4A}" type="datetimeFigureOut">
              <a:rPr lang="en-US" smtClean="0"/>
              <a:pPr/>
              <a:t>5/22/2014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F736DC-CCC5-4CA9-BB22-861F5B58E6D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FC05B-0FC0-4616-BF7B-ED5F4F80CC4A}" type="datetimeFigureOut">
              <a:rPr lang="en-US" smtClean="0"/>
              <a:pPr/>
              <a:t>5/22/2014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F736DC-CCC5-4CA9-BB22-861F5B58E6D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CFC05B-0FC0-4616-BF7B-ED5F4F80CC4A}" type="datetimeFigureOut">
              <a:rPr lang="en-US" smtClean="0"/>
              <a:pPr/>
              <a:t>5/22/2014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F736DC-CCC5-4CA9-BB22-861F5B58E6D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CFC05B-0FC0-4616-BF7B-ED5F4F80CC4A}" type="datetimeFigureOut">
              <a:rPr lang="en-US" smtClean="0"/>
              <a:pPr/>
              <a:t>5/22/2014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F736DC-CCC5-4CA9-BB22-861F5B58E6D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CFC05B-0FC0-4616-BF7B-ED5F4F80CC4A}" type="datetimeFigureOut">
              <a:rPr lang="en-US" smtClean="0"/>
              <a:pPr/>
              <a:t>5/22/2014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F736DC-CCC5-4CA9-BB22-861F5B58E6D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CFC05B-0FC0-4616-BF7B-ED5F4F80CC4A}" type="datetimeFigureOut">
              <a:rPr lang="en-US" smtClean="0"/>
              <a:pPr/>
              <a:t>5/22/2014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3F736DC-CCC5-4CA9-BB22-861F5B58E6D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FC05B-0FC0-4616-BF7B-ED5F4F80CC4A}" type="datetimeFigureOut">
              <a:rPr lang="en-US" smtClean="0"/>
              <a:pPr/>
              <a:t>5/22/2014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3F736DC-CCC5-4CA9-BB22-861F5B58E6D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CFC05B-0FC0-4616-BF7B-ED5F4F80CC4A}" type="datetimeFigureOut">
              <a:rPr lang="en-US" smtClean="0"/>
              <a:pPr/>
              <a:t>5/22/2014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F736DC-CCC5-4CA9-BB22-861F5B58E6D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CFC05B-0FC0-4616-BF7B-ED5F4F80CC4A}" type="datetimeFigureOut">
              <a:rPr lang="en-US" smtClean="0"/>
              <a:pPr/>
              <a:t>5/22/2014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F736DC-CCC5-4CA9-BB22-861F5B58E6D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FC05B-0FC0-4616-BF7B-ED5F4F80CC4A}" type="datetimeFigureOut">
              <a:rPr lang="en-US" smtClean="0"/>
              <a:pPr/>
              <a:t>5/22/2014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F736DC-CCC5-4CA9-BB22-861F5B58E6D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beforeitsnews.com/r2/?url=http://eng.mil.ru/en/structure/forces/strategic_rocket.htm" TargetMode="External"/><Relationship Id="rId2" Type="http://schemas.openxmlformats.org/officeDocument/2006/relationships/hyperlink" Target="http://beforeitsnews.com/r2/?url=http://structure.mil.ru/structure/ministry_of_defence/details.htm?id=9711@egOrganization" TargetMode="External"/><Relationship Id="rId1" Type="http://schemas.openxmlformats.org/officeDocument/2006/relationships/slideLayout" Target="../slideLayouts/slideLayout2.xml"/><Relationship Id="rId5" Type="http://schemas.openxmlformats.org/officeDocument/2006/relationships/hyperlink" Target="http://beforeitsnews.com/r2/?url=http://earthquake-report.com/2013/10/08/moderate-earthquake-off-east-coast-of-united-states-on-october-8-2013/" TargetMode="External"/><Relationship Id="rId4" Type="http://schemas.openxmlformats.org/officeDocument/2006/relationships/hyperlink" Target="http://beforeitsnews.com/r2/?url=http://www.eutimes.net/2013/10/mysterious-missile-launch-seen-from-space-station/"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earthquake-report.com/author/ashish-khanal-khana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i="1" u="sng" dirty="0" smtClean="0">
                <a:solidFill>
                  <a:srgbClr val="FF0000"/>
                </a:solidFill>
                <a:latin typeface="Algerian" pitchFamily="82" charset="0"/>
              </a:rPr>
              <a:t>Near Miss!</a:t>
            </a:r>
            <a:endParaRPr lang="en-US" sz="5400" b="1" i="1" u="sng" dirty="0">
              <a:solidFill>
                <a:srgbClr val="FF0000"/>
              </a:solidFill>
              <a:latin typeface="Algerian" pitchFamily="82" charset="0"/>
            </a:endParaRPr>
          </a:p>
        </p:txBody>
      </p:sp>
      <p:sp>
        <p:nvSpPr>
          <p:cNvPr id="3" name="Subtitle 2"/>
          <p:cNvSpPr>
            <a:spLocks noGrp="1"/>
          </p:cNvSpPr>
          <p:nvPr>
            <p:ph type="subTitle" idx="1"/>
          </p:nvPr>
        </p:nvSpPr>
        <p:spPr/>
        <p:txBody>
          <a:bodyPr/>
          <a:lstStyle/>
          <a:p>
            <a:r>
              <a:rPr lang="en-US" b="1" i="1" u="sng" dirty="0" smtClean="0">
                <a:solidFill>
                  <a:srgbClr val="0070C0"/>
                </a:solidFill>
                <a:latin typeface="Algerian" pitchFamily="82" charset="0"/>
              </a:rPr>
              <a:t>Obama’s Failed Slaughter</a:t>
            </a:r>
            <a:endParaRPr lang="en-US" b="1" i="1" u="sng" dirty="0">
              <a:solidFill>
                <a:srgbClr val="0070C0"/>
              </a:solidFill>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i="1" u="sng" dirty="0" smtClean="0">
                <a:solidFill>
                  <a:srgbClr val="C00000"/>
                </a:solidFill>
                <a:latin typeface="Algerian" pitchFamily="82" charset="0"/>
              </a:rPr>
              <a:t>Exploded, but Not!</a:t>
            </a:r>
            <a:endParaRPr lang="en-US" i="1" u="sng" dirty="0">
              <a:solidFill>
                <a:srgbClr val="C00000"/>
              </a:solidFill>
              <a:latin typeface="Algerian" pitchFamily="82" charset="0"/>
            </a:endParaRPr>
          </a:p>
        </p:txBody>
      </p:sp>
      <p:sp>
        <p:nvSpPr>
          <p:cNvPr id="3" name="Content Placeholder 2"/>
          <p:cNvSpPr>
            <a:spLocks noGrp="1"/>
          </p:cNvSpPr>
          <p:nvPr>
            <p:ph idx="1"/>
          </p:nvPr>
        </p:nvSpPr>
        <p:spPr>
          <a:xfrm>
            <a:off x="0" y="685800"/>
            <a:ext cx="9144000" cy="6172200"/>
          </a:xfrm>
        </p:spPr>
        <p:txBody>
          <a:bodyPr>
            <a:normAutofit fontScale="85000" lnSpcReduction="10000"/>
          </a:bodyPr>
          <a:lstStyle/>
          <a:p>
            <a:r>
              <a:rPr lang="en-US" b="1" dirty="0" smtClean="0"/>
              <a:t>NOW – The European Union Times </a:t>
            </a:r>
            <a:r>
              <a:rPr lang="en-US" dirty="0" smtClean="0"/>
              <a:t>- online newspaper is reporting that: </a:t>
            </a:r>
            <a:br>
              <a:rPr lang="en-US" dirty="0" smtClean="0"/>
            </a:br>
            <a:r>
              <a:rPr lang="en-US" dirty="0" smtClean="0"/>
              <a:t>  “A shocking new Main Intelligence Directorate (</a:t>
            </a:r>
            <a:r>
              <a:rPr lang="en-US" dirty="0" smtClean="0">
                <a:hlinkClick r:id="rId2"/>
              </a:rPr>
              <a:t>GRU</a:t>
            </a:r>
            <a:r>
              <a:rPr lang="en-US" dirty="0" smtClean="0"/>
              <a:t>) report</a:t>
            </a:r>
            <a:br>
              <a:rPr lang="en-US" dirty="0" smtClean="0"/>
            </a:br>
            <a:r>
              <a:rPr lang="en-US" dirty="0" smtClean="0"/>
              <a:t>circulating in the Kremlin today states that President Barack Obama, while in a rage, ousted four of the United States top ranking military officers after they refused to detonate a nuclear device “in/near” Charleston, South Carolina this past week and, instead, exploded it off the Atlantic Coast.”</a:t>
            </a:r>
          </a:p>
          <a:p>
            <a:r>
              <a:rPr lang="en-US" dirty="0" smtClean="0"/>
              <a:t>According to this report, Strategic Missile Forces Command (</a:t>
            </a:r>
            <a:r>
              <a:rPr lang="en-US" dirty="0" smtClean="0">
                <a:hlinkClick r:id="rId3"/>
              </a:rPr>
              <a:t>SMF</a:t>
            </a:r>
            <a:r>
              <a:rPr lang="en-US" dirty="0" smtClean="0"/>
              <a:t>) notified both President Putin and the General Staff this past Tuesday (8 October) that at 01:58:11 GMT/UTC an </a:t>
            </a:r>
            <a:r>
              <a:rPr lang="en-US" dirty="0" smtClean="0">
                <a:hlinkClick r:id="rId4"/>
              </a:rPr>
              <a:t>atomic device was exploded</a:t>
            </a:r>
            <a:r>
              <a:rPr lang="en-US" dirty="0" smtClean="0"/>
              <a:t> in the seabed off the US Atlantic Ocean, barely 1,000 km (620 miles) from Charleston, causing a </a:t>
            </a:r>
            <a:r>
              <a:rPr lang="en-US" dirty="0" smtClean="0">
                <a:hlinkClick r:id="rId5"/>
              </a:rPr>
              <a:t>4.5 magnitude earthquake measurement</a:t>
            </a:r>
            <a:r>
              <a:rPr lang="en-US" dirty="0" smtClean="0"/>
              <a:t> that SMF experts equate to being a 1-kiloton yield, which is equal to the power of 1,000 tons of TNT.”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i="1" u="sng" dirty="0" smtClean="0">
                <a:solidFill>
                  <a:srgbClr val="0070C0"/>
                </a:solidFill>
              </a:rPr>
              <a:t>Earthquake Report</a:t>
            </a:r>
            <a:endParaRPr lang="en-US" b="1" i="1" u="sng" dirty="0">
              <a:solidFill>
                <a:srgbClr val="0070C0"/>
              </a:solidFill>
            </a:endParaRPr>
          </a:p>
        </p:txBody>
      </p:sp>
      <p:sp>
        <p:nvSpPr>
          <p:cNvPr id="3" name="Content Placeholder 2"/>
          <p:cNvSpPr>
            <a:spLocks noGrp="1"/>
          </p:cNvSpPr>
          <p:nvPr>
            <p:ph idx="1"/>
          </p:nvPr>
        </p:nvSpPr>
        <p:spPr>
          <a:xfrm>
            <a:off x="0" y="609600"/>
            <a:ext cx="9144000" cy="6248400"/>
          </a:xfrm>
        </p:spPr>
        <p:txBody>
          <a:bodyPr>
            <a:normAutofit fontScale="85000" lnSpcReduction="10000"/>
          </a:bodyPr>
          <a:lstStyle/>
          <a:p>
            <a:r>
              <a:rPr lang="en-US" b="1" dirty="0" smtClean="0"/>
              <a:t>Moderate earthquake – Off East Coast Of United States on October 8, 2013</a:t>
            </a:r>
          </a:p>
          <a:p>
            <a:r>
              <a:rPr lang="en-US" dirty="0" smtClean="0"/>
              <a:t>Last update: October 8, 2013 at 2:15 am by By </a:t>
            </a:r>
            <a:r>
              <a:rPr lang="en-US" dirty="0" smtClean="0">
                <a:hlinkClick r:id="rId2" tooltip="Ashish Khanal"/>
              </a:rPr>
              <a:t>Ashish Khanal</a:t>
            </a:r>
            <a:r>
              <a:rPr lang="en-US" dirty="0" smtClean="0"/>
              <a:t> </a:t>
            </a:r>
          </a:p>
          <a:p>
            <a:pPr fontAlgn="b"/>
            <a:r>
              <a:rPr lang="en-US" dirty="0" smtClean="0"/>
              <a:t> 655</a:t>
            </a:r>
          </a:p>
          <a:p>
            <a:r>
              <a:rPr lang="en-US" dirty="0" smtClean="0"/>
              <a:t> 40 82 4281</a:t>
            </a:r>
          </a:p>
          <a:p>
            <a:r>
              <a:rPr lang="en-US" dirty="0" smtClean="0"/>
              <a:t>–</a:t>
            </a:r>
          </a:p>
          <a:p>
            <a:r>
              <a:rPr lang="en-US" b="1" dirty="0" smtClean="0"/>
              <a:t>Most important Earthquake Data:</a:t>
            </a:r>
            <a:endParaRPr lang="en-US" dirty="0" smtClean="0"/>
          </a:p>
          <a:p>
            <a:r>
              <a:rPr lang="en-US" dirty="0" smtClean="0"/>
              <a:t>Magnitude : 4.5</a:t>
            </a:r>
          </a:p>
          <a:p>
            <a:r>
              <a:rPr lang="en-US" dirty="0" smtClean="0"/>
              <a:t>Local Time (conversion only below land) : Unknown</a:t>
            </a:r>
          </a:p>
          <a:p>
            <a:r>
              <a:rPr lang="en-US" dirty="0" smtClean="0"/>
              <a:t>GMT/UTC Time : 2013-10-08 01:58:11</a:t>
            </a:r>
          </a:p>
          <a:p>
            <a:r>
              <a:rPr lang="en-US" dirty="0" smtClean="0"/>
              <a:t>Depth (Hypocenter)  : 10 km</a:t>
            </a:r>
          </a:p>
          <a:p>
            <a:r>
              <a:rPr lang="en-US" dirty="0" smtClean="0"/>
              <a:t>Depth and Magnitude updates in the list below.</a:t>
            </a:r>
          </a:p>
          <a:p>
            <a:r>
              <a:rPr lang="en-US" b="1" dirty="0" smtClean="0"/>
              <a:t>Share your earthquake experience (I Have Felt It) with our readers.</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latin typeface="Algerian" pitchFamily="82" charset="0"/>
              </a:rPr>
              <a:t>Barack ‘Insane’ Obama</a:t>
            </a:r>
            <a:endParaRPr lang="en-US" b="1" i="1" u="sng" dirty="0">
              <a:solidFill>
                <a:srgbClr val="FF0000"/>
              </a:solidFill>
              <a:latin typeface="Algerian" pitchFamily="82" charset="0"/>
            </a:endParaRPr>
          </a:p>
        </p:txBody>
      </p:sp>
      <p:sp>
        <p:nvSpPr>
          <p:cNvPr id="3" name="Content Placeholder 2"/>
          <p:cNvSpPr>
            <a:spLocks noGrp="1"/>
          </p:cNvSpPr>
          <p:nvPr>
            <p:ph sz="half" idx="1"/>
          </p:nvPr>
        </p:nvSpPr>
        <p:spPr>
          <a:xfrm>
            <a:off x="0" y="762000"/>
            <a:ext cx="4495800" cy="6096000"/>
          </a:xfrm>
        </p:spPr>
        <p:txBody>
          <a:bodyPr>
            <a:noAutofit/>
          </a:bodyPr>
          <a:lstStyle/>
          <a:p>
            <a:r>
              <a:rPr lang="en-US" sz="3200" dirty="0" smtClean="0"/>
              <a:t>As a member of the Jesuit front organization, called the Council on Foreign Relations, Obama will do exactly as he is told.  The Jesuits hate Protestant America and want to see it destroyed!  The Lord stopped this  from happening!</a:t>
            </a:r>
            <a:endParaRPr lang="en-US" sz="3200" dirty="0"/>
          </a:p>
        </p:txBody>
      </p:sp>
      <p:pic>
        <p:nvPicPr>
          <p:cNvPr id="5" name="Content Placeholder 4" descr="index.jpg"/>
          <p:cNvPicPr>
            <a:picLocks noGrp="1" noChangeAspect="1"/>
          </p:cNvPicPr>
          <p:nvPr>
            <p:ph sz="half" idx="2"/>
          </p:nvPr>
        </p:nvPicPr>
        <p:blipFill>
          <a:blip r:embed="rId2" cstate="print"/>
          <a:stretch>
            <a:fillRect/>
          </a:stretch>
        </p:blipFill>
        <p:spPr>
          <a:xfrm>
            <a:off x="4495801" y="838200"/>
            <a:ext cx="4648200" cy="60198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latin typeface="Algerian" pitchFamily="82" charset="0"/>
              </a:rPr>
              <a:t>The Lord at the Helm!</a:t>
            </a:r>
            <a:endParaRPr lang="en-US" b="1" i="1" u="sng" dirty="0">
              <a:solidFill>
                <a:srgbClr val="0070C0"/>
              </a:solidFill>
              <a:latin typeface="Algerian" pitchFamily="82" charset="0"/>
            </a:endParaRPr>
          </a:p>
        </p:txBody>
      </p:sp>
      <p:sp>
        <p:nvSpPr>
          <p:cNvPr id="3" name="Content Placeholder 2"/>
          <p:cNvSpPr>
            <a:spLocks noGrp="1"/>
          </p:cNvSpPr>
          <p:nvPr>
            <p:ph idx="1"/>
          </p:nvPr>
        </p:nvSpPr>
        <p:spPr>
          <a:xfrm>
            <a:off x="0" y="685800"/>
            <a:ext cx="9144000" cy="6172200"/>
          </a:xfrm>
        </p:spPr>
        <p:txBody>
          <a:bodyPr>
            <a:normAutofit/>
          </a:bodyPr>
          <a:lstStyle/>
          <a:p>
            <a:r>
              <a:rPr lang="en-US" dirty="0" smtClean="0"/>
              <a:t>“The tireless vigilance of the heavenly messengers, and  their unceasing employment in their ministry in connection with the beings of earth, show us how  God's hand is guiding the wheel within a wheel. The divine Instructor is saying to every actor in His  work, as He said to Cyrus of old: "I girded thee, though thou hast not known Me."  In Ezekiel's vision God had His hand beneath the wings of the cherubim. This is to teach His servants that it is divine power that gives them success. He will work with them if they will put away iniquity and become pure in heart and life.”  5 Testimonies 753, 754</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i="1" u="sng" dirty="0" smtClean="0">
                <a:solidFill>
                  <a:srgbClr val="0070C0"/>
                </a:solidFill>
                <a:latin typeface="Algerian" pitchFamily="82" charset="0"/>
              </a:rPr>
              <a:t>Generals Fired</a:t>
            </a:r>
            <a:endParaRPr lang="en-US" b="1" i="1" u="sng" dirty="0">
              <a:solidFill>
                <a:srgbClr val="0070C0"/>
              </a:solidFill>
              <a:latin typeface="Algerian" pitchFamily="82" charset="0"/>
            </a:endParaRPr>
          </a:p>
        </p:txBody>
      </p:sp>
      <p:sp>
        <p:nvSpPr>
          <p:cNvPr id="3" name="Content Placeholder 2"/>
          <p:cNvSpPr>
            <a:spLocks noGrp="1"/>
          </p:cNvSpPr>
          <p:nvPr>
            <p:ph idx="1"/>
          </p:nvPr>
        </p:nvSpPr>
        <p:spPr>
          <a:xfrm>
            <a:off x="0" y="762000"/>
            <a:ext cx="9144000" cy="6096000"/>
          </a:xfrm>
        </p:spPr>
        <p:txBody>
          <a:bodyPr>
            <a:normAutofit fontScale="92500" lnSpcReduction="20000"/>
          </a:bodyPr>
          <a:lstStyle/>
          <a:p>
            <a:r>
              <a:rPr lang="en-US" dirty="0" smtClean="0"/>
              <a:t>Vice Admiral Tim Giardina, United States Navy - Deputy Commander of the United States Strategic Command. Commander of the Submarine Group Trident, Submarine Group 9 and Submarine Group 10, where every single one of the 18 Nuclear Submarines with Nuclear Trident Missiles of those three groups were in his command. He was removed from service and fired from the military for the charge of using counterfeit poker chips (not making that up).</a:t>
            </a:r>
          </a:p>
          <a:p>
            <a:r>
              <a:rPr lang="en-US" dirty="0" smtClean="0"/>
              <a:t>Major General Michael Carey, United States Air Force - Commander 20th Air Force in charge of 9,600 people and 450 Intercontinental Ballistic Missiles (ICBM) at three operational wings and served in both Operation Iraqi Freedom and Operation Enduring Freedom. He was Fired October 11, 2013, for “Personal Misbehavior” is what was told to ABC News.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latin typeface="Algerian" pitchFamily="82" charset="0"/>
              </a:rPr>
              <a:t>Men Fired by Obama!</a:t>
            </a:r>
            <a:endParaRPr lang="en-US" b="1" i="1" u="sng" dirty="0">
              <a:solidFill>
                <a:srgbClr val="0070C0"/>
              </a:solidFill>
              <a:latin typeface="Algerian" pitchFamily="82" charset="0"/>
            </a:endParaRPr>
          </a:p>
        </p:txBody>
      </p:sp>
      <p:pic>
        <p:nvPicPr>
          <p:cNvPr id="5" name="Content Placeholder 4" descr="index.jpg"/>
          <p:cNvPicPr>
            <a:picLocks noGrp="1" noChangeAspect="1"/>
          </p:cNvPicPr>
          <p:nvPr>
            <p:ph sz="half" idx="1"/>
          </p:nvPr>
        </p:nvPicPr>
        <p:blipFill>
          <a:blip r:embed="rId2" cstate="print"/>
          <a:stretch>
            <a:fillRect/>
          </a:stretch>
        </p:blipFill>
        <p:spPr>
          <a:xfrm>
            <a:off x="0" y="762000"/>
            <a:ext cx="4648200" cy="6096000"/>
          </a:xfrm>
        </p:spPr>
      </p:pic>
      <p:pic>
        <p:nvPicPr>
          <p:cNvPr id="6" name="Content Placeholder 5" descr="images.jpg"/>
          <p:cNvPicPr>
            <a:picLocks noGrp="1" noChangeAspect="1"/>
          </p:cNvPicPr>
          <p:nvPr>
            <p:ph sz="half" idx="2"/>
          </p:nvPr>
        </p:nvPicPr>
        <p:blipFill>
          <a:blip r:embed="rId3" cstate="print"/>
          <a:stretch>
            <a:fillRect/>
          </a:stretch>
        </p:blipFill>
        <p:spPr>
          <a:xfrm>
            <a:off x="4648200" y="762000"/>
            <a:ext cx="4495800" cy="60960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rPr>
              <a:t>Tight Lipped!</a:t>
            </a:r>
            <a:endParaRPr lang="en-US" b="1" i="1" u="sng" dirty="0">
              <a:solidFill>
                <a:srgbClr val="0070C0"/>
              </a:solidFill>
            </a:endParaRPr>
          </a:p>
        </p:txBody>
      </p:sp>
      <p:sp>
        <p:nvSpPr>
          <p:cNvPr id="3" name="Content Placeholder 2"/>
          <p:cNvSpPr>
            <a:spLocks noGrp="1"/>
          </p:cNvSpPr>
          <p:nvPr>
            <p:ph idx="1"/>
          </p:nvPr>
        </p:nvSpPr>
        <p:spPr>
          <a:xfrm>
            <a:off x="0" y="685800"/>
            <a:ext cx="9144000" cy="6172200"/>
          </a:xfrm>
        </p:spPr>
        <p:txBody>
          <a:bodyPr>
            <a:normAutofit/>
          </a:bodyPr>
          <a:lstStyle/>
          <a:p>
            <a:r>
              <a:rPr lang="en-US" sz="3600" b="1" dirty="0" smtClean="0"/>
              <a:t>Major Gen. Michael Carey, Air Force</a:t>
            </a:r>
            <a:endParaRPr lang="en-US" sz="3600" dirty="0" smtClean="0"/>
          </a:p>
          <a:p>
            <a:r>
              <a:rPr lang="en-US" sz="3600" dirty="0" smtClean="0"/>
              <a:t>Commander 20th Air Force in charge of 9,600 people and 450 Intercontinental Ballistic Missiles at three operational wings and served in both Operation Iraqi Freedom and Operation Enduring Freedom. Carey was fired October 11, 2013, for “personal misbehavior,” according to ABC News. Pentagon and Air Force senior officials have remained relatively </a:t>
            </a:r>
            <a:r>
              <a:rPr lang="en-US" sz="3600" b="1" i="1" u="sng" dirty="0" smtClean="0">
                <a:solidFill>
                  <a:srgbClr val="0070C0"/>
                </a:solidFill>
              </a:rPr>
              <a:t>tight-lipped about Carey’s firing</a:t>
            </a:r>
            <a:r>
              <a:rPr lang="en-US" sz="3600" dirty="0" smtClean="0"/>
              <a:t>.</a:t>
            </a:r>
          </a:p>
          <a:p>
            <a:endParaRPr lang="en-US"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i="1" u="sng" dirty="0" smtClean="0">
                <a:solidFill>
                  <a:srgbClr val="0070C0"/>
                </a:solidFill>
                <a:latin typeface="Algerian" pitchFamily="82" charset="0"/>
              </a:rPr>
              <a:t>Cut Them Down!</a:t>
            </a:r>
            <a:endParaRPr lang="en-US" i="1" u="sng" dirty="0">
              <a:solidFill>
                <a:srgbClr val="0070C0"/>
              </a:solidFill>
              <a:latin typeface="Algerian" pitchFamily="82" charset="0"/>
            </a:endParaRPr>
          </a:p>
        </p:txBody>
      </p:sp>
      <p:sp>
        <p:nvSpPr>
          <p:cNvPr id="3" name="Content Placeholder 2"/>
          <p:cNvSpPr>
            <a:spLocks noGrp="1"/>
          </p:cNvSpPr>
          <p:nvPr>
            <p:ph idx="1"/>
          </p:nvPr>
        </p:nvSpPr>
        <p:spPr>
          <a:xfrm>
            <a:off x="0" y="685800"/>
            <a:ext cx="9144000" cy="6172200"/>
          </a:xfrm>
        </p:spPr>
        <p:txBody>
          <a:bodyPr>
            <a:normAutofit fontScale="92500" lnSpcReduction="10000"/>
          </a:bodyPr>
          <a:lstStyle/>
          <a:p>
            <a:r>
              <a:rPr lang="en-US" dirty="0" smtClean="0"/>
              <a:t>A defense official said Wednesday that "based upon a recommendation from the Secretary of Defense Chuck Hagel, the president determined Oct. 3 that Vice Adm. Timothy M. Giardina, former Deputy Commander, U.S. Strategic Command (O-9), should be relieved."  President Obama became involved in the case because only the president can relieve a three- and four-star officer from his post. </a:t>
            </a:r>
          </a:p>
          <a:p>
            <a:r>
              <a:rPr lang="en-US" dirty="0" smtClean="0"/>
              <a:t>Giardina has been reassigned to an undetermined position within the Navy.  The vice admiral remains under investigation by the Navy Criminal Investigative Service (NCIS) which launched its own probe of Giardina after being contacted by Iowa authorities in mid-July.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latin typeface="Algerian" pitchFamily="82" charset="0"/>
              </a:rPr>
              <a:t>Summation</a:t>
            </a:r>
            <a:endParaRPr lang="en-US" b="1" i="1" u="sng" dirty="0">
              <a:solidFill>
                <a:srgbClr val="0070C0"/>
              </a:solidFill>
              <a:latin typeface="Algerian" pitchFamily="82" charset="0"/>
            </a:endParaRPr>
          </a:p>
        </p:txBody>
      </p:sp>
      <p:sp>
        <p:nvSpPr>
          <p:cNvPr id="3" name="Content Placeholder 2"/>
          <p:cNvSpPr>
            <a:spLocks noGrp="1"/>
          </p:cNvSpPr>
          <p:nvPr>
            <p:ph idx="1"/>
          </p:nvPr>
        </p:nvSpPr>
        <p:spPr>
          <a:xfrm>
            <a:off x="0" y="685800"/>
            <a:ext cx="9144000" cy="6172200"/>
          </a:xfrm>
        </p:spPr>
        <p:txBody>
          <a:bodyPr>
            <a:noAutofit/>
          </a:bodyPr>
          <a:lstStyle/>
          <a:p>
            <a:r>
              <a:rPr lang="en-US" sz="4000" dirty="0" smtClean="0"/>
              <a:t>The President of the United States, along with high level aids, in cahoots with the sinister and evil Jesuits, who want to see the annihilation of Protestant America, sought to DESTROY America with the detonation of an EMP bomb in Charleston, S. Carolina harbor.  This would have taken America back to the Pilgrims and killed millions and millions of Americans!  </a:t>
            </a:r>
            <a:endParaRPr lang="en-US" sz="4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0070C0"/>
                </a:solidFill>
                <a:latin typeface="Algerian" pitchFamily="82" charset="0"/>
              </a:rPr>
              <a:t>Modern American Heroes!</a:t>
            </a:r>
            <a:endParaRPr lang="en-US" b="1" i="1" u="sng" dirty="0">
              <a:solidFill>
                <a:srgbClr val="0070C0"/>
              </a:solidFill>
              <a:latin typeface="Algerian" pitchFamily="82" charset="0"/>
            </a:endParaRPr>
          </a:p>
        </p:txBody>
      </p:sp>
      <p:sp>
        <p:nvSpPr>
          <p:cNvPr id="3" name="Content Placeholder 2"/>
          <p:cNvSpPr>
            <a:spLocks noGrp="1"/>
          </p:cNvSpPr>
          <p:nvPr>
            <p:ph idx="1"/>
          </p:nvPr>
        </p:nvSpPr>
        <p:spPr>
          <a:xfrm>
            <a:off x="0" y="685800"/>
            <a:ext cx="9144000" cy="6172200"/>
          </a:xfrm>
        </p:spPr>
        <p:txBody>
          <a:bodyPr>
            <a:normAutofit lnSpcReduction="10000"/>
          </a:bodyPr>
          <a:lstStyle/>
          <a:p>
            <a:r>
              <a:rPr lang="en-US" sz="4000" dirty="0" smtClean="0"/>
              <a:t>Some high ranking men in the military,  Vice Admiral Tim Giardina and Major General Michael Carey refused to carry out this dastardly  plot and instead exploded the bomb some hundreds of miles out at sea.  While it was reported to be an earthquake, it was actually the bomb!  These men, for their heroism, were demoted from their positions and given menial jobs!!!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latin typeface="Algerian" pitchFamily="82" charset="0"/>
              </a:rPr>
              <a:t>Holding it Back!</a:t>
            </a:r>
            <a:endParaRPr lang="en-US" b="1" i="1" u="sng" dirty="0">
              <a:solidFill>
                <a:srgbClr val="0070C0"/>
              </a:solidFill>
              <a:latin typeface="Algerian" pitchFamily="82" charset="0"/>
            </a:endParaRPr>
          </a:p>
        </p:txBody>
      </p:sp>
      <p:sp>
        <p:nvSpPr>
          <p:cNvPr id="3" name="Content Placeholder 2"/>
          <p:cNvSpPr>
            <a:spLocks noGrp="1"/>
          </p:cNvSpPr>
          <p:nvPr>
            <p:ph idx="1"/>
          </p:nvPr>
        </p:nvSpPr>
        <p:spPr>
          <a:xfrm>
            <a:off x="0" y="685800"/>
            <a:ext cx="9144000" cy="6172200"/>
          </a:xfrm>
        </p:spPr>
        <p:txBody>
          <a:bodyPr>
            <a:normAutofit/>
          </a:bodyPr>
          <a:lstStyle/>
          <a:p>
            <a:r>
              <a:rPr lang="en-US" dirty="0" smtClean="0"/>
              <a:t>“And after these things I saw four angels standing on the four corners of the earth, holding the four winds of the earth, that the wind should not blow on the earth, nor on the sea, nor on any tree.</a:t>
            </a:r>
            <a:r>
              <a:rPr lang="en-US" dirty="0"/>
              <a:t> </a:t>
            </a:r>
            <a:r>
              <a:rPr lang="en-US" dirty="0" smtClean="0"/>
              <a:t>And I saw another angel ascending from the east, having the seal of the living God: and he cried with a loud voice to the four angels, to whom it was given to hurt the earth and the sea,</a:t>
            </a:r>
            <a:r>
              <a:rPr lang="en-US" dirty="0"/>
              <a:t> </a:t>
            </a:r>
            <a:r>
              <a:rPr lang="en-US" dirty="0" smtClean="0"/>
              <a:t>Saying, Hurt not the earth, neither the sea, nor the trees, till we have sealed the servants of our God in their foreheads.”  Rev. 7:1-3</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rPr>
              <a:t>Still In Control</a:t>
            </a:r>
            <a:endParaRPr lang="en-US" b="1" i="1" u="sng" dirty="0">
              <a:solidFill>
                <a:srgbClr val="0070C0"/>
              </a:solidFill>
            </a:endParaRPr>
          </a:p>
        </p:txBody>
      </p:sp>
      <p:sp>
        <p:nvSpPr>
          <p:cNvPr id="3" name="Content Placeholder 2"/>
          <p:cNvSpPr>
            <a:spLocks noGrp="1"/>
          </p:cNvSpPr>
          <p:nvPr>
            <p:ph idx="1"/>
          </p:nvPr>
        </p:nvSpPr>
        <p:spPr>
          <a:xfrm>
            <a:off x="0" y="685800"/>
            <a:ext cx="9144000" cy="6172200"/>
          </a:xfrm>
        </p:spPr>
        <p:txBody>
          <a:bodyPr>
            <a:normAutofit fontScale="85000" lnSpcReduction="20000"/>
          </a:bodyPr>
          <a:lstStyle/>
          <a:p>
            <a:r>
              <a:rPr lang="en-US" dirty="0" smtClean="0"/>
              <a:t>“The wheels were so complicated in arrangement that at first sight they appeared to be in confusion; yet they moved in perfect harmony. Heavenly beings, sustained and guided by the hand beneath the wings of the cherubim, were impelling those wheels; above them, upon the sapphire throne, was the Eternal One; and round about the throne was a rainbow, the emblem of divine mercy. As the wheel like complications were under the guidance of the hand beneath the wings of the cherubim, so the complicated play of human events is under divine control. Amidst the strife and tumult of nations He that sitteth above the cherubim still guides the affairs of this earth. The history of nations speaks to us today. To every nation and to every individual God has assigned a place in His great plan. Today men and nations are being tested by the plummet in the hand of Him who makes no mistake. All are by their own choice deciding their destiny, and God is overruling all for the accomplishment of His purposes.”  PK, pg. 535, 536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FF0000"/>
                </a:solidFill>
                <a:latin typeface="Algerian" pitchFamily="82" charset="0"/>
              </a:rPr>
              <a:t>Just Waiting!</a:t>
            </a:r>
            <a:endParaRPr lang="en-US" b="1" i="1" u="sng" dirty="0">
              <a:solidFill>
                <a:srgbClr val="FF0000"/>
              </a:solidFill>
              <a:latin typeface="Algerian" pitchFamily="82" charset="0"/>
            </a:endParaRPr>
          </a:p>
        </p:txBody>
      </p:sp>
      <p:sp>
        <p:nvSpPr>
          <p:cNvPr id="3" name="Content Placeholder 2"/>
          <p:cNvSpPr>
            <a:spLocks noGrp="1"/>
          </p:cNvSpPr>
          <p:nvPr>
            <p:ph idx="1"/>
          </p:nvPr>
        </p:nvSpPr>
        <p:spPr>
          <a:xfrm>
            <a:off x="0" y="609600"/>
            <a:ext cx="9144000" cy="6248400"/>
          </a:xfrm>
        </p:spPr>
        <p:txBody>
          <a:bodyPr>
            <a:normAutofit fontScale="92500" lnSpcReduction="20000"/>
          </a:bodyPr>
          <a:lstStyle/>
          <a:p>
            <a:r>
              <a:rPr lang="en-US" dirty="0" smtClean="0"/>
              <a:t>“God's word has given warning of the impending danger; let this be unheeded, and the Protestant world will learn what the purposes of Rome really are, only when it is too late to escape the snare. She is silently growing into power. Her doctrines are exerting their influence in legislative halls, in the churches, and in the hearts of men. She is piling up her lofty and massive structures in the secret recesses of which her former persecutions will be repeated. Stealthily and unsuspectedly she is strengthening her forces to further her own ends when the time shall come for her to strike. All that she desires is vantage ground, and this is already being given her. We shall soon see and shall feel what the purpose of the Roman element is. Whoever shall believe and obey the word of God will thereby incur reproach and persecution. “  GC, pg. 581</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i="1" u="sng" dirty="0" smtClean="0">
                <a:solidFill>
                  <a:srgbClr val="0070C0"/>
                </a:solidFill>
                <a:latin typeface="Algerian" pitchFamily="82" charset="0"/>
              </a:rPr>
              <a:t>Almost Happened Here!</a:t>
            </a:r>
            <a:endParaRPr lang="en-US" i="1" u="sng" dirty="0">
              <a:solidFill>
                <a:srgbClr val="0070C0"/>
              </a:solidFill>
              <a:latin typeface="Algerian" pitchFamily="82" charset="0"/>
            </a:endParaRPr>
          </a:p>
        </p:txBody>
      </p:sp>
      <p:sp>
        <p:nvSpPr>
          <p:cNvPr id="4" name="Content Placeholder 3"/>
          <p:cNvSpPr>
            <a:spLocks noGrp="1"/>
          </p:cNvSpPr>
          <p:nvPr>
            <p:ph sz="half" idx="2"/>
          </p:nvPr>
        </p:nvSpPr>
        <p:spPr>
          <a:xfrm>
            <a:off x="4724400" y="685801"/>
            <a:ext cx="4419600" cy="6172200"/>
          </a:xfrm>
        </p:spPr>
        <p:txBody>
          <a:bodyPr>
            <a:normAutofit/>
          </a:bodyPr>
          <a:lstStyle/>
          <a:p>
            <a:r>
              <a:rPr lang="en-US" sz="3600" dirty="0" smtClean="0"/>
              <a:t>It almost happened in America?  Are you kidding?  And, it would have been ‘Compliments of the president of the United States!’  And now, for the rest of the story…………………</a:t>
            </a:r>
            <a:endParaRPr lang="en-US" sz="3600" dirty="0"/>
          </a:p>
        </p:txBody>
      </p:sp>
      <p:pic>
        <p:nvPicPr>
          <p:cNvPr id="9" name="Content Placeholder 8" descr="images.jpg"/>
          <p:cNvPicPr>
            <a:picLocks noGrp="1" noChangeAspect="1"/>
          </p:cNvPicPr>
          <p:nvPr>
            <p:ph sz="half" idx="1"/>
          </p:nvPr>
        </p:nvPicPr>
        <p:blipFill>
          <a:blip r:embed="rId2" cstate="print"/>
          <a:stretch>
            <a:fillRect/>
          </a:stretch>
        </p:blipFill>
        <p:spPr>
          <a:xfrm>
            <a:off x="0" y="609600"/>
            <a:ext cx="4648200" cy="62484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rPr>
              <a:t>Senator Lindsey Graham</a:t>
            </a:r>
            <a:endParaRPr lang="en-US" b="1" i="1" u="sng" dirty="0">
              <a:solidFill>
                <a:srgbClr val="FF0000"/>
              </a:solidFill>
            </a:endParaRPr>
          </a:p>
        </p:txBody>
      </p:sp>
      <p:sp>
        <p:nvSpPr>
          <p:cNvPr id="3" name="Content Placeholder 2"/>
          <p:cNvSpPr>
            <a:spLocks noGrp="1"/>
          </p:cNvSpPr>
          <p:nvPr>
            <p:ph idx="1"/>
          </p:nvPr>
        </p:nvSpPr>
        <p:spPr>
          <a:xfrm>
            <a:off x="0" y="762000"/>
            <a:ext cx="9144000" cy="6096000"/>
          </a:xfrm>
        </p:spPr>
        <p:txBody>
          <a:bodyPr>
            <a:noAutofit/>
          </a:bodyPr>
          <a:lstStyle/>
          <a:p>
            <a:r>
              <a:rPr lang="en-US" sz="2800" b="1" dirty="0" smtClean="0"/>
              <a:t>GOOSE CREEK, S.C. (CBS Charlotte/AP)</a:t>
            </a:r>
            <a:r>
              <a:rPr lang="en-US" sz="2800" dirty="0" smtClean="0"/>
              <a:t> — “South Carolina U.S. Sen. Lindsey Graham says he’s convinced that Syrian President Assad used chemical weapons on his own people. Graham told reporters in Goose Creek on Tuesday that taking action against Syria in response to the situation is not a question of yes or no, but rather a question of bad or worse choices. He says if there is no U.S. response, Iran will not believe America’s resolve to block Iran from developing nuclear weapons. Graham also says those nuclear weapons in the hands of terrorists could result in a bomb coming to Charleston Harbor. He says he’s working to convince South Carolinians weary of war that the situations in Syria and Iran are linked. Graham says Syria could destabilize the entire Middle East.”  Sept 3, 2013</a:t>
            </a:r>
            <a:br>
              <a:rPr lang="en-US" sz="2800" dirty="0" smtClean="0"/>
            </a:br>
            <a:r>
              <a:rPr lang="en-US" sz="2800" dirty="0" smtClean="0"/>
              <a:t/>
            </a:r>
            <a:br>
              <a:rPr lang="en-US" sz="2800" dirty="0" smtClean="0"/>
            </a:b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FF0000"/>
                </a:solidFill>
                <a:latin typeface="Algerian" pitchFamily="82" charset="0"/>
              </a:rPr>
              <a:t>From Where?</a:t>
            </a:r>
            <a:endParaRPr lang="en-US" b="1" i="1" u="sng" dirty="0">
              <a:solidFill>
                <a:srgbClr val="FF0000"/>
              </a:solidFill>
              <a:latin typeface="Algerian" pitchFamily="82" charset="0"/>
            </a:endParaRPr>
          </a:p>
        </p:txBody>
      </p:sp>
      <p:sp>
        <p:nvSpPr>
          <p:cNvPr id="3" name="Content Placeholder 2"/>
          <p:cNvSpPr>
            <a:spLocks noGrp="1"/>
          </p:cNvSpPr>
          <p:nvPr>
            <p:ph sz="half" idx="1"/>
          </p:nvPr>
        </p:nvSpPr>
        <p:spPr>
          <a:xfrm>
            <a:off x="0" y="685800"/>
            <a:ext cx="4648200" cy="6172200"/>
          </a:xfrm>
        </p:spPr>
        <p:txBody>
          <a:bodyPr>
            <a:normAutofit/>
          </a:bodyPr>
          <a:lstStyle/>
          <a:p>
            <a:r>
              <a:rPr lang="en-US" sz="3000" dirty="0" smtClean="0"/>
              <a:t>Also on SEP-3,2013, Senator Lindsey Graham of South Carolina said in response to blocking Iran from developing nuclear weapons, “…those nuclear weapons in the hands of terrorists could result in a bomb coming to Charleston Harbor,” according to a report from CBS-Charlotte.</a:t>
            </a:r>
            <a:endParaRPr lang="en-US" sz="3000" dirty="0"/>
          </a:p>
        </p:txBody>
      </p:sp>
      <p:pic>
        <p:nvPicPr>
          <p:cNvPr id="5" name="Content Placeholder 4" descr="index.jpg"/>
          <p:cNvPicPr>
            <a:picLocks noGrp="1" noChangeAspect="1"/>
          </p:cNvPicPr>
          <p:nvPr>
            <p:ph sz="half" idx="2"/>
          </p:nvPr>
        </p:nvPicPr>
        <p:blipFill>
          <a:blip r:embed="rId2" cstate="print"/>
          <a:stretch>
            <a:fillRect/>
          </a:stretch>
        </p:blipFill>
        <p:spPr>
          <a:xfrm>
            <a:off x="4648200" y="762000"/>
            <a:ext cx="4495799" cy="6095999"/>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2060"/>
                </a:solidFill>
                <a:latin typeface="Algerian" pitchFamily="82" charset="0"/>
              </a:rPr>
              <a:t>Not From Iran or Syria!</a:t>
            </a:r>
            <a:endParaRPr lang="en-US" b="1" i="1" u="sng" dirty="0">
              <a:solidFill>
                <a:srgbClr val="002060"/>
              </a:solidFill>
              <a:latin typeface="Algerian" pitchFamily="82" charset="0"/>
            </a:endParaRPr>
          </a:p>
        </p:txBody>
      </p:sp>
      <p:sp>
        <p:nvSpPr>
          <p:cNvPr id="3" name="Content Placeholder 2"/>
          <p:cNvSpPr>
            <a:spLocks noGrp="1"/>
          </p:cNvSpPr>
          <p:nvPr>
            <p:ph idx="1"/>
          </p:nvPr>
        </p:nvSpPr>
        <p:spPr>
          <a:xfrm>
            <a:off x="0" y="762000"/>
            <a:ext cx="9144000" cy="6096000"/>
          </a:xfrm>
        </p:spPr>
        <p:txBody>
          <a:bodyPr>
            <a:normAutofit fontScale="92500" lnSpcReduction="10000"/>
          </a:bodyPr>
          <a:lstStyle/>
          <a:p>
            <a:r>
              <a:rPr lang="en-US" dirty="0" smtClean="0"/>
              <a:t>The brief report from the top level military source, which was written in a rush to get the information out, reads:</a:t>
            </a:r>
          </a:p>
          <a:p>
            <a:r>
              <a:rPr lang="en-US" dirty="0" smtClean="0"/>
              <a:t>“Dyess is beginning to move out nuclear war heads today. I got a tap from DERMO earlier. He said it was the first time they have been even acknowledged since being put there in the 80′s. </a:t>
            </a:r>
            <a:r>
              <a:rPr lang="en-US" b="1" dirty="0" smtClean="0"/>
              <a:t>No signature was required for transfer… There was no directive</a:t>
            </a:r>
            <a:r>
              <a:rPr lang="en-US" dirty="0" smtClean="0"/>
              <a:t>. He said that </a:t>
            </a:r>
            <a:r>
              <a:rPr lang="en-US" b="1" dirty="0" smtClean="0"/>
              <a:t>Dyess Commander was on site to give authority to release</a:t>
            </a:r>
            <a:r>
              <a:rPr lang="en-US" dirty="0" smtClean="0"/>
              <a:t>. No one knew where they were going really, but </a:t>
            </a:r>
            <a:r>
              <a:rPr lang="en-US" b="1" dirty="0" smtClean="0"/>
              <a:t>the truck driver said to take them to South Carolina and another pick up will take them from there</a:t>
            </a:r>
            <a:r>
              <a:rPr lang="en-US" dirty="0" smtClean="0"/>
              <a:t>.”  Sept. 3, 2013</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4114800" cy="914400"/>
          </a:xfrm>
        </p:spPr>
        <p:txBody>
          <a:bodyPr/>
          <a:lstStyle/>
          <a:p>
            <a:r>
              <a:rPr lang="en-US" i="1" u="sng" dirty="0" smtClean="0">
                <a:solidFill>
                  <a:srgbClr val="FF0000"/>
                </a:solidFill>
                <a:latin typeface="Algerian" pitchFamily="82" charset="0"/>
              </a:rPr>
              <a:t>Summation</a:t>
            </a:r>
            <a:endParaRPr lang="en-US" i="1" u="sng" dirty="0">
              <a:solidFill>
                <a:srgbClr val="FF0000"/>
              </a:solidFill>
              <a:latin typeface="Algerian" pitchFamily="82" charset="0"/>
            </a:endParaRPr>
          </a:p>
        </p:txBody>
      </p:sp>
      <p:pic>
        <p:nvPicPr>
          <p:cNvPr id="5" name="Content Placeholder 4" descr="images.jpg"/>
          <p:cNvPicPr>
            <a:picLocks noGrp="1" noChangeAspect="1"/>
          </p:cNvPicPr>
          <p:nvPr>
            <p:ph sz="half" idx="1"/>
          </p:nvPr>
        </p:nvPicPr>
        <p:blipFill>
          <a:blip r:embed="rId2" cstate="print"/>
          <a:stretch>
            <a:fillRect/>
          </a:stretch>
        </p:blipFill>
        <p:spPr>
          <a:xfrm>
            <a:off x="0" y="762000"/>
            <a:ext cx="4953000" cy="6096000"/>
          </a:xfrm>
        </p:spPr>
      </p:pic>
      <p:sp>
        <p:nvSpPr>
          <p:cNvPr id="4" name="Content Placeholder 3"/>
          <p:cNvSpPr>
            <a:spLocks noGrp="1"/>
          </p:cNvSpPr>
          <p:nvPr>
            <p:ph sz="half" idx="2"/>
          </p:nvPr>
        </p:nvSpPr>
        <p:spPr>
          <a:xfrm>
            <a:off x="4648200" y="0"/>
            <a:ext cx="4495800" cy="6858000"/>
          </a:xfrm>
        </p:spPr>
        <p:txBody>
          <a:bodyPr>
            <a:normAutofit lnSpcReduction="10000"/>
          </a:bodyPr>
          <a:lstStyle/>
          <a:p>
            <a:pPr>
              <a:buNone/>
            </a:pPr>
            <a:r>
              <a:rPr lang="en-US" dirty="0" smtClean="0"/>
              <a:t>    Graham was warning South Carolinians that if we didn’t go to war with Syria, and thus start WW III with Russia and China, then Iran would consider our lack of resolve as being soft!  Iran would then use an atomic weapon and attack South Carolina.  At the same time, Obama was moving atomic weaponry from  Dyess Air Force Base in Texas to South Carolina and was going to use these warheads to create war with Syria!!!</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C00000"/>
                </a:solidFill>
                <a:latin typeface="Algerian" pitchFamily="82" charset="0"/>
              </a:rPr>
              <a:t>The Fallout</a:t>
            </a:r>
            <a:endParaRPr lang="en-US" b="1" i="1" u="sng" dirty="0">
              <a:solidFill>
                <a:srgbClr val="C00000"/>
              </a:solidFill>
              <a:latin typeface="Algerian" pitchFamily="82" charset="0"/>
            </a:endParaRPr>
          </a:p>
        </p:txBody>
      </p:sp>
      <p:sp>
        <p:nvSpPr>
          <p:cNvPr id="3" name="Content Placeholder 2"/>
          <p:cNvSpPr>
            <a:spLocks noGrp="1"/>
          </p:cNvSpPr>
          <p:nvPr>
            <p:ph idx="1"/>
          </p:nvPr>
        </p:nvSpPr>
        <p:spPr>
          <a:xfrm>
            <a:off x="0" y="685800"/>
            <a:ext cx="9144000" cy="6172200"/>
          </a:xfrm>
        </p:spPr>
        <p:txBody>
          <a:bodyPr>
            <a:normAutofit/>
          </a:bodyPr>
          <a:lstStyle/>
          <a:p>
            <a:r>
              <a:rPr lang="en-US" sz="3600" dirty="0" smtClean="0"/>
              <a:t>If this weaponry had been used in Charleston Harbor, the fallout would have been horrific.  The type of warheads being transferred from Dyess were EMP.  Electro Magnetic pulse weaponry would fry electrical systems, let alone kill many, many people in the process! Anything that has electric charge would be shut down!  Computers, cars, everything would stop functioning.  This would take us back to the days of the Pilgrims!   </a:t>
            </a:r>
            <a:endParaRPr lang="en-US" sz="3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1674</Words>
  <Application>Microsoft Office PowerPoint</Application>
  <PresentationFormat>On-screen Show (4:3)</PresentationFormat>
  <Paragraphs>55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Near Miss!</vt:lpstr>
      <vt:lpstr>Holding it Back!</vt:lpstr>
      <vt:lpstr>Just Waiting!</vt:lpstr>
      <vt:lpstr>Almost Happened Here!</vt:lpstr>
      <vt:lpstr>Senator Lindsey Graham</vt:lpstr>
      <vt:lpstr>From Where?</vt:lpstr>
      <vt:lpstr>Not From Iran or Syria!</vt:lpstr>
      <vt:lpstr>Summation</vt:lpstr>
      <vt:lpstr>The Fallout</vt:lpstr>
      <vt:lpstr>Exploded, but Not!</vt:lpstr>
      <vt:lpstr>Earthquake Report</vt:lpstr>
      <vt:lpstr>Barack ‘Insane’ Obama</vt:lpstr>
      <vt:lpstr>The Lord at the Helm!</vt:lpstr>
      <vt:lpstr>Generals Fired</vt:lpstr>
      <vt:lpstr>Men Fired by Obama!</vt:lpstr>
      <vt:lpstr>Tight Lipped!</vt:lpstr>
      <vt:lpstr>Cut Them Down!</vt:lpstr>
      <vt:lpstr>Summation</vt:lpstr>
      <vt:lpstr>Modern American Heroes!</vt:lpstr>
      <vt:lpstr>Still In Control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Near Miss!</dc:title>
  <dc:creator>Computer</dc:creator>
  <cp:lastModifiedBy>Computer</cp:lastModifiedBy>
  <cp:revision>26</cp:revision>
  <dcterms:created xsi:type="dcterms:W3CDTF">2014-05-15T13:23:42Z</dcterms:created>
  <dcterms:modified xsi:type="dcterms:W3CDTF">2014-05-22T12:15:26Z</dcterms:modified>
</cp:coreProperties>
</file>