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72" r:id="rId10"/>
    <p:sldId id="263"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92F2A8-0BC1-4E51-A366-836223A1C89E}"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2F2A8-0BC1-4E51-A366-836223A1C89E}"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2F2A8-0BC1-4E51-A366-836223A1C89E}"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2F2A8-0BC1-4E51-A366-836223A1C89E}"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92F2A8-0BC1-4E51-A366-836223A1C89E}"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92F2A8-0BC1-4E51-A366-836223A1C89E}" type="datetimeFigureOut">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92F2A8-0BC1-4E51-A366-836223A1C89E}" type="datetimeFigureOut">
              <a:rPr lang="en-US" smtClean="0"/>
              <a:t>6/14/2012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92F2A8-0BC1-4E51-A366-836223A1C89E}" type="datetimeFigureOut">
              <a:rPr lang="en-US" smtClean="0"/>
              <a:t>6/14/2012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2F2A8-0BC1-4E51-A366-836223A1C89E}" type="datetimeFigureOut">
              <a:rPr lang="en-US" smtClean="0"/>
              <a:t>6/14/2012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2F2A8-0BC1-4E51-A366-836223A1C89E}" type="datetimeFigureOut">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2F2A8-0BC1-4E51-A366-836223A1C89E}" type="datetimeFigureOut">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7CF64B-B64D-47F5-AE8B-4FC0CC1253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2F2A8-0BC1-4E51-A366-836223A1C89E}" type="datetimeFigureOut">
              <a:rPr lang="en-US" smtClean="0"/>
              <a:t>6/14/2012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CF64B-B64D-47F5-AE8B-4FC0CC1253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Final Scenes, pt. 22</a:t>
            </a:r>
            <a:endParaRPr lang="en-US" dirty="0">
              <a:solidFill>
                <a:srgbClr val="FF0000"/>
              </a:solidFill>
            </a:endParaRPr>
          </a:p>
        </p:txBody>
      </p:sp>
      <p:sp>
        <p:nvSpPr>
          <p:cNvPr id="3" name="Subtitle 2"/>
          <p:cNvSpPr>
            <a:spLocks noGrp="1"/>
          </p:cNvSpPr>
          <p:nvPr>
            <p:ph type="subTitle" idx="1"/>
          </p:nvPr>
        </p:nvSpPr>
        <p:spPr/>
        <p:txBody>
          <a:bodyPr/>
          <a:lstStyle/>
          <a:p>
            <a:r>
              <a:rPr lang="en-US" b="1" u="sng" dirty="0" smtClean="0">
                <a:solidFill>
                  <a:srgbClr val="FF0000"/>
                </a:solidFill>
              </a:rPr>
              <a:t>‘The Unsure Conference Men’</a:t>
            </a:r>
            <a:endParaRPr lang="en-US"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rPr>
              <a:t>They Finally Come Forward</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“Neither </a:t>
            </a:r>
            <a:r>
              <a:rPr lang="en-US" dirty="0"/>
              <a:t>Joseph nor Nicodemus had openly accepted the Saviour while He was living. They knew that such a step would exclude them from the Sanhedrin, and they hoped to protect Him by their influence in its councils. For a time they had seemed to succeed; but the wily priests, seeing their favor to Christ, had thwarted their plans. In their absence Jesus had been condemned and delivered to be crucified. Now that He was dead, they no longer concealed their attachment to Him. While the disciples feared to show themselves openly as His </a:t>
            </a:r>
            <a:r>
              <a:rPr lang="en-US" dirty="0" smtClean="0"/>
              <a:t>followers, Joseph </a:t>
            </a:r>
            <a:r>
              <a:rPr lang="en-US" dirty="0"/>
              <a:t>and Nicodemus came boldly to their aid. The help of these rich and honored men was greatly needed at this time. They could do for their dead Master what it was impossible for the poor disciples to do; and their wealth and influence protected them, in a great measure, from the malice of the priests and rulers</a:t>
            </a:r>
            <a:r>
              <a:rPr lang="en-US" dirty="0" smtClean="0"/>
              <a:t>.”  DA, pgs. 773,774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rPr>
              <a:t>Big Help</a:t>
            </a:r>
            <a:endParaRPr lang="en-US" b="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000" dirty="0" smtClean="0"/>
              <a:t>“</a:t>
            </a:r>
            <a:r>
              <a:rPr lang="en-US" sz="3000" dirty="0"/>
              <a:t>This </a:t>
            </a:r>
            <a:r>
              <a:rPr lang="en-US" sz="3000" i="1" dirty="0"/>
              <a:t>man</a:t>
            </a:r>
            <a:r>
              <a:rPr lang="en-US" sz="3000" dirty="0"/>
              <a:t> went unto Pilate, and begged the body of </a:t>
            </a:r>
            <a:r>
              <a:rPr lang="en-US" sz="3000" dirty="0" smtClean="0"/>
              <a:t>Jesus.</a:t>
            </a:r>
            <a:r>
              <a:rPr lang="en-US" sz="3000" dirty="0"/>
              <a:t> </a:t>
            </a:r>
            <a:r>
              <a:rPr lang="en-US" sz="3000" dirty="0" smtClean="0"/>
              <a:t> And </a:t>
            </a:r>
            <a:r>
              <a:rPr lang="en-US" sz="3000" dirty="0"/>
              <a:t>he took it down, and wrapped it in linen, and laid it in a sepulchre that was hewn in stone, wherein never man before was </a:t>
            </a:r>
            <a:r>
              <a:rPr lang="en-US" sz="3000" dirty="0" smtClean="0"/>
              <a:t>laid. And </a:t>
            </a:r>
            <a:r>
              <a:rPr lang="en-US" sz="3000" dirty="0"/>
              <a:t>that day was the preparation, and the sabbath drew on</a:t>
            </a:r>
            <a:r>
              <a:rPr lang="en-US" sz="3000" dirty="0" smtClean="0"/>
              <a:t>.”  Lk. 23:52-54</a:t>
            </a:r>
            <a:endParaRPr lang="en-US" sz="3000" dirty="0"/>
          </a:p>
          <a:p>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latin typeface="Algerian" pitchFamily="82" charset="0"/>
              </a:rPr>
              <a:t>Did what Disciples Couldn’t</a:t>
            </a:r>
            <a:endParaRPr lang="en-US" b="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sz="3300" dirty="0" smtClean="0"/>
              <a:t>“</a:t>
            </a:r>
            <a:r>
              <a:rPr lang="en-US" sz="3300" dirty="0"/>
              <a:t>The request of Joseph was granted. While John was troubled about the burial of his Master, Joseph returned with Pilate's order for the body of Christ; and Nicodemus came bringing a costly mixture of myrrh and aloes, of about a hundred pounds' weight, for His embalming. The most honored in all Jerusalem could not have been shown more respect in death. The disciples were astonished to see these wealthy rulers as much interested as they themselves in the burial of their Lord</a:t>
            </a:r>
            <a:r>
              <a:rPr lang="en-US" sz="3300" dirty="0" smtClean="0"/>
              <a:t>.”  DA, pg. 773</a:t>
            </a:r>
            <a:endParaRPr lang="en-US" sz="33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u="sng" dirty="0" smtClean="0">
                <a:solidFill>
                  <a:srgbClr val="0070C0"/>
                </a:solidFill>
              </a:rPr>
              <a:t>Joseph Helps</a:t>
            </a:r>
            <a:endParaRPr lang="en-US" b="1" u="sng" dirty="0">
              <a:solidFill>
                <a:srgbClr val="0070C0"/>
              </a:solidFill>
            </a:endParaRPr>
          </a:p>
        </p:txBody>
      </p:sp>
      <p:sp>
        <p:nvSpPr>
          <p:cNvPr id="4" name="Content Placeholder 3"/>
          <p:cNvSpPr>
            <a:spLocks noGrp="1"/>
          </p:cNvSpPr>
          <p:nvPr>
            <p:ph sz="half" idx="2"/>
          </p:nvPr>
        </p:nvSpPr>
        <p:spPr>
          <a:xfrm>
            <a:off x="4648200" y="609600"/>
            <a:ext cx="4495800" cy="6248400"/>
          </a:xfrm>
        </p:spPr>
        <p:txBody>
          <a:bodyPr>
            <a:normAutofit/>
          </a:bodyPr>
          <a:lstStyle/>
          <a:p>
            <a:r>
              <a:rPr lang="en-US" sz="3000" dirty="0" smtClean="0"/>
              <a:t>The event that crushed the disciples solidified  Joseph and Nicodemus.  The cross ended the disciples hopes, but it confirmed the hopes of Joseph and Nicodemus.  Now, the disciples were afraid, but Joseph and Nicodemus were courageous and bold!</a:t>
            </a:r>
            <a:endParaRPr lang="en-US" sz="3000"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09600"/>
            <a:ext cx="4572000" cy="62484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A New Day!</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“Gently </a:t>
            </a:r>
            <a:r>
              <a:rPr lang="en-US" dirty="0"/>
              <a:t>and reverently they removed with their own hands the body of Jesus from the cross. Their tears of sympathy fell fast as they looked upon His bruised and lacerated form. Joseph owned a new tomb, hewn in a rock. This he was reserving for himself; but it was near Calvary, and he now prepared it for Jesus. The body, together with the spices brought by Nicodemus, was carefully wrapped in a linen sheet, and the Redeemer was borne to the tomb. There the three disciples straightened the mangled limbs, and folded the bruised hands upon the </a:t>
            </a:r>
            <a:r>
              <a:rPr lang="en-US" dirty="0" smtClean="0"/>
              <a:t>pulse less </a:t>
            </a:r>
            <a:r>
              <a:rPr lang="en-US" dirty="0"/>
              <a:t>breast. The Galilean women came to see that all had been done that could be done for the lifeless form of their beloved Teacher. Then they saw the heavy stone rolled against the entrance of the tomb, and the Saviour was left at rest</a:t>
            </a:r>
            <a:r>
              <a:rPr lang="en-US" dirty="0" smtClean="0"/>
              <a:t>.”  DA, pg. 774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rgbClr val="0070C0"/>
                </a:solidFill>
              </a:rPr>
              <a:t>Unwavering Faith</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a:t>On that Sabbath, when Christ lay in the grave, Nicodemus had opportunity for reflection. A clearer light now illuminated his mind, and the words which Jesus had spoken to him were no longer mysterious. He felt that he had lost much by not connecting himself with the Saviour during His life. Now he recalled the events of Calvary. The prayer of Christ for His murderers and His answer to the petition of the dying thief spoke to the heart of the learned councilor. Again he looked upon the Saviour in His agony; again he heard that last cry, "It is finished," spoken like the words of a conqueror. Again he beheld the reeling earth, the darkened heavens, the rent veil, the shivered rocks, and his faith was forever established. The very event that </a:t>
            </a:r>
            <a:r>
              <a:rPr lang="en-US" dirty="0" smtClean="0"/>
              <a:t>destroyed the </a:t>
            </a:r>
            <a:r>
              <a:rPr lang="en-US" dirty="0"/>
              <a:t>hopes of the disciples convinced Joseph and Nicodemus of the divinity of Jesus. Their fears were overcome by the courage of a firm and unwavering faith</a:t>
            </a:r>
            <a:r>
              <a:rPr lang="en-US" dirty="0" smtClean="0"/>
              <a:t>.”  DA, pgs. 775,776</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rPr>
              <a:t>Another Test is Coming</a:t>
            </a:r>
            <a:endParaRPr lang="en-US" b="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The test for the world in the first century was the cross.  The cross changed the thinking/stance of two conference men in the long ago.  Before, they had been hiding their faith in the Son of God; now, with the death of Christ, they came boldly to the front and were willing to give all for Jesus!</a:t>
            </a:r>
          </a:p>
          <a:p>
            <a:r>
              <a:rPr lang="en-US" dirty="0" smtClean="0"/>
              <a:t>Are their conference men today doing the same thing?  Do they see the apostasy, but biding their time, waiting for something before they make a firm decision for Christ?  The test in the near future called Sunday will be their Rubicon!!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Decision Time</a:t>
            </a:r>
            <a:endParaRPr lang="en-US"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a:t>
            </a:r>
            <a:r>
              <a:rPr lang="en-US" dirty="0"/>
              <a:t>And the word of God increased; and the number of the disciples multiplied in Jerusalem greatly; and </a:t>
            </a:r>
            <a:r>
              <a:rPr lang="en-US" b="1" u="sng" dirty="0"/>
              <a:t>a great company of the priests were obedient to the </a:t>
            </a:r>
            <a:r>
              <a:rPr lang="en-US" b="1" u="sng" dirty="0" smtClean="0"/>
              <a:t>faith.” </a:t>
            </a:r>
            <a:r>
              <a:rPr lang="en-US" dirty="0" smtClean="0"/>
              <a:t> Acts 6:7</a:t>
            </a:r>
          </a:p>
          <a:p>
            <a:r>
              <a:rPr lang="en-US" dirty="0" smtClean="0"/>
              <a:t>It wasn’t just Joseph and Nicodemus that embraced Christ; others within ancient Adventism did too!  Will it happen again?</a:t>
            </a:r>
            <a:endParaRPr lang="en-US" dirty="0"/>
          </a:p>
          <a:p>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70C0"/>
                </a:solidFill>
              </a:rPr>
              <a:t>A Must!</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a:t>
            </a:r>
            <a:r>
              <a:rPr lang="en-US" dirty="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DA, pg. 83</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rPr>
              <a:t>Unknown </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So many revealed their true feelings about Jesus at the cross.  This was a deciding moment in the minds of those who were there, plus the untold millions who have been influenced by that event through all time.  Many characters would never be known save for their behavior at the cross.  The man we will look at this morning is one of them.</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t>Joseph of Arimathea</a:t>
            </a:r>
            <a:endParaRPr lang="en-US" b="1" u="sng" dirty="0"/>
          </a:p>
        </p:txBody>
      </p:sp>
      <p:sp>
        <p:nvSpPr>
          <p:cNvPr id="4" name="Content Placeholder 3"/>
          <p:cNvSpPr>
            <a:spLocks noGrp="1"/>
          </p:cNvSpPr>
          <p:nvPr>
            <p:ph sz="half" idx="2"/>
          </p:nvPr>
        </p:nvSpPr>
        <p:spPr>
          <a:xfrm>
            <a:off x="4648200" y="762000"/>
            <a:ext cx="4495800" cy="6096000"/>
          </a:xfrm>
        </p:spPr>
        <p:txBody>
          <a:bodyPr>
            <a:normAutofit/>
          </a:bodyPr>
          <a:lstStyle/>
          <a:p>
            <a:r>
              <a:rPr lang="en-US" sz="3600" dirty="0" smtClean="0"/>
              <a:t>Arimathea is the Greek form for the word Ramah.  Ramah was a common name used in Israel for towns.  Therefore, it is difficult to pinpoint exactly to  which one Joseph belonged.  </a:t>
            </a:r>
            <a:endParaRPr lang="en-US" sz="3600" dirty="0"/>
          </a:p>
        </p:txBody>
      </p:sp>
      <p:pic>
        <p:nvPicPr>
          <p:cNvPr id="1027" name="Picture 3"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What we know of him!</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The Bible tells us that he was ‘an honorable counselor’.  Mk 15:43  Luke tells us that he was ‘a good man, and a just.’  Lk. 23:50,51  John tells us that ‘he was a secret disciple of Jesus…for fear of the Jews.”  Jn. 19:38  We know too that Joseph was a member of the Sanhedrin, the highest religious body in Israel, and he also was very wealthy.</a:t>
            </a: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Not Summoned for Jesus’ Trial</a:t>
            </a:r>
            <a:endParaRPr lang="en-US" b="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a:t>
            </a:r>
            <a:r>
              <a:rPr lang="en-US" dirty="0"/>
              <a:t>(</a:t>
            </a:r>
            <a:r>
              <a:rPr lang="en-US" u="sng" dirty="0">
                <a:solidFill>
                  <a:srgbClr val="0070C0"/>
                </a:solidFill>
              </a:rPr>
              <a:t>The same had not consented to the counsel and deed of them</a:t>
            </a:r>
            <a:r>
              <a:rPr lang="en-US" dirty="0"/>
              <a:t>;) </a:t>
            </a:r>
            <a:r>
              <a:rPr lang="en-US" i="1" dirty="0"/>
              <a:t>he was</a:t>
            </a:r>
            <a:r>
              <a:rPr lang="en-US" dirty="0"/>
              <a:t> of Arimathaea, a city of the Jews: who also himself waited for the kingdom of God</a:t>
            </a:r>
            <a:r>
              <a:rPr lang="en-US" dirty="0" smtClean="0"/>
              <a:t>.”  Lk. 23:51  </a:t>
            </a:r>
          </a:p>
          <a:p>
            <a:r>
              <a:rPr lang="en-US" dirty="0" smtClean="0"/>
              <a:t>“</a:t>
            </a:r>
            <a:r>
              <a:rPr lang="en-US" dirty="0"/>
              <a:t>Not a few among the priests and rulers had been convicted by Christ's teaching, and only fear of excommunication prevented them from confessing Him. The priests well remembered the question of Nicodemus, "Doth our law judge any man, before it hear him, and know what he doeth?" John 7:51. This question had for the time broken up the council, and thwarted their plans. Joseph of Arimathaea and Nicodemus were not now to be summoned, but there were others who might dare to speak in favor of justice</a:t>
            </a:r>
            <a:r>
              <a:rPr lang="en-US" dirty="0" smtClean="0"/>
              <a:t>.”  DA, pg. 699</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lstStyle/>
          <a:p>
            <a:r>
              <a:rPr lang="en-US" u="sng" dirty="0" smtClean="0">
                <a:solidFill>
                  <a:srgbClr val="0070C0"/>
                </a:solidFill>
              </a:rPr>
              <a:t>Summation</a:t>
            </a:r>
            <a:endParaRPr lang="en-US"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1. Joseph was a rich leader in ancient Adventism.</a:t>
            </a:r>
          </a:p>
          <a:p>
            <a:r>
              <a:rPr lang="en-US" dirty="0" smtClean="0"/>
              <a:t>2.  He was a good man and a fair one too.</a:t>
            </a:r>
          </a:p>
          <a:p>
            <a:r>
              <a:rPr lang="en-US" dirty="0" smtClean="0"/>
              <a:t>3.  He was an honorable counselor.</a:t>
            </a:r>
          </a:p>
          <a:p>
            <a:r>
              <a:rPr lang="en-US" dirty="0" smtClean="0"/>
              <a:t>4.  He was a secret follower of Christ. </a:t>
            </a:r>
          </a:p>
          <a:p>
            <a:r>
              <a:rPr lang="en-US" dirty="0" smtClean="0"/>
              <a:t>5.  He tried to use his position to protect Christ.</a:t>
            </a:r>
          </a:p>
          <a:p>
            <a:r>
              <a:rPr lang="en-US" dirty="0" smtClean="0"/>
              <a:t>6.  He feared coming out in favor of Christ until the crucifixion.</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u="sng" dirty="0" smtClean="0">
                <a:solidFill>
                  <a:srgbClr val="0070C0"/>
                </a:solidFill>
                <a:latin typeface="Algerian" pitchFamily="82" charset="0"/>
              </a:rPr>
              <a:t>The same today</a:t>
            </a:r>
            <a:endParaRPr lang="en-US" b="1" u="sng" dirty="0">
              <a:solidFill>
                <a:srgbClr val="0070C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dirty="0" smtClean="0"/>
              <a:t>There are many in Adventism today just like these men. They see the apostasy, just like Joseph and Nicodemus did, but instead of speaking out boldly in defense of the truth, they fear lest they will step on someone’s toes and hurt their influence with the ‘brethren’.  They regretted their decision.  “</a:t>
            </a:r>
            <a:r>
              <a:rPr lang="en-US" dirty="0"/>
              <a:t>He felt that he had lost much by not connecting himself with the Saviour during His life</a:t>
            </a:r>
            <a:r>
              <a:rPr lang="en-US" dirty="0" smtClean="0"/>
              <a:t>.”  DA, pg. 775</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09600"/>
            <a:ext cx="4876800" cy="624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rPr>
              <a:t>The Fear of the Jews</a:t>
            </a:r>
            <a:endParaRPr lang="en-US" b="1"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rmAutofit fontScale="92500"/>
          </a:bodyPr>
          <a:lstStyle/>
          <a:p>
            <a:r>
              <a:rPr lang="en-US" dirty="0" smtClean="0"/>
              <a:t>“</a:t>
            </a:r>
            <a:r>
              <a:rPr lang="en-US" dirty="0"/>
              <a:t>These </a:t>
            </a:r>
            <a:r>
              <a:rPr lang="en-US" i="1" dirty="0"/>
              <a:t>words</a:t>
            </a:r>
            <a:r>
              <a:rPr lang="en-US" dirty="0"/>
              <a:t> spake his parents, because they feared the Jews: for the Jews had agreed already, that if any man did confess that he was Christ, he should be put out of the </a:t>
            </a:r>
            <a:r>
              <a:rPr lang="en-US" dirty="0" smtClean="0"/>
              <a:t>synagogue.”  Jn. 9:22</a:t>
            </a:r>
          </a:p>
          <a:p>
            <a:r>
              <a:rPr lang="en-US" dirty="0" smtClean="0"/>
              <a:t>“</a:t>
            </a:r>
            <a:r>
              <a:rPr lang="en-US" b="1" u="sng" dirty="0" smtClean="0"/>
              <a:t>Nevertheless </a:t>
            </a:r>
            <a:r>
              <a:rPr lang="en-US" b="1" u="sng" dirty="0"/>
              <a:t>among the chief rulers also many believed on him; but because of the Pharisees they did not confess </a:t>
            </a:r>
            <a:r>
              <a:rPr lang="en-US" b="1" i="1" u="sng" dirty="0"/>
              <a:t>him</a:t>
            </a:r>
            <a:r>
              <a:rPr lang="en-US" b="1" u="sng" dirty="0"/>
              <a:t>, lest they should be put out of the synagogue</a:t>
            </a:r>
            <a:r>
              <a:rPr lang="en-US" b="1" u="sng" dirty="0" smtClean="0"/>
              <a:t>:”  Jn. 12:42</a:t>
            </a:r>
            <a:endParaRPr lang="en-US" dirty="0"/>
          </a:p>
          <a:p>
            <a:endParaRPr lang="en-US" dirty="0"/>
          </a:p>
        </p:txBody>
      </p:sp>
      <p:pic>
        <p:nvPicPr>
          <p:cNvPr id="717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1246</TotalTime>
  <Words>1355</Words>
  <Application>Microsoft Office PowerPoint</Application>
  <PresentationFormat>On-screen Show (4:3)</PresentationFormat>
  <Paragraphs>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Final Scenes, pt. 22</vt:lpstr>
      <vt:lpstr>A Must!</vt:lpstr>
      <vt:lpstr>Unknown </vt:lpstr>
      <vt:lpstr>Joseph of Arimathea</vt:lpstr>
      <vt:lpstr>What we know of him!</vt:lpstr>
      <vt:lpstr>Not Summoned for Jesus’ Trial</vt:lpstr>
      <vt:lpstr>Summation</vt:lpstr>
      <vt:lpstr>The same today</vt:lpstr>
      <vt:lpstr>The Fear of the Jews</vt:lpstr>
      <vt:lpstr>They Finally Come Forward</vt:lpstr>
      <vt:lpstr>Big Help</vt:lpstr>
      <vt:lpstr>Did what Disciples Couldn’t</vt:lpstr>
      <vt:lpstr>Joseph Helps</vt:lpstr>
      <vt:lpstr>A New Day!</vt:lpstr>
      <vt:lpstr>Unwavering Faith</vt:lpstr>
      <vt:lpstr>Another Test is Coming</vt:lpstr>
      <vt:lpstr>Decision Time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22</dc:title>
  <dc:creator>Dad</dc:creator>
  <cp:lastModifiedBy>Dad</cp:lastModifiedBy>
  <cp:revision>5</cp:revision>
  <dcterms:created xsi:type="dcterms:W3CDTF">2012-06-14T15:15:44Z</dcterms:created>
  <dcterms:modified xsi:type="dcterms:W3CDTF">2012-06-15T12:02:39Z</dcterms:modified>
</cp:coreProperties>
</file>