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FCC41B-A5FD-4AA7-9A83-EE10C674EE7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112526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CC41B-A5FD-4AA7-9A83-EE10C674EE7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219549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CC41B-A5FD-4AA7-9A83-EE10C674EE7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272638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CC41B-A5FD-4AA7-9A83-EE10C674EE7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2563396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4FCC41B-A5FD-4AA7-9A83-EE10C674EE7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347277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FCC41B-A5FD-4AA7-9A83-EE10C674EE7F}"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297615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FCC41B-A5FD-4AA7-9A83-EE10C674EE7F}" type="datetimeFigureOut">
              <a:rPr lang="en-US" smtClean="0"/>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392693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FCC41B-A5FD-4AA7-9A83-EE10C674EE7F}" type="datetimeFigureOut">
              <a:rPr lang="en-US" smtClean="0"/>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237086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CC41B-A5FD-4AA7-9A83-EE10C674EE7F}" type="datetimeFigureOut">
              <a:rPr lang="en-US" smtClean="0"/>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55168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FCC41B-A5FD-4AA7-9A83-EE10C674EE7F}"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331108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FCC41B-A5FD-4AA7-9A83-EE10C674EE7F}"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719B7-8153-4B27-BB45-C60B08A955B5}" type="slidenum">
              <a:rPr lang="en-US" smtClean="0"/>
              <a:t>‹#›</a:t>
            </a:fld>
            <a:endParaRPr lang="en-US"/>
          </a:p>
        </p:txBody>
      </p:sp>
    </p:spTree>
    <p:extLst>
      <p:ext uri="{BB962C8B-B14F-4D97-AF65-F5344CB8AC3E}">
        <p14:creationId xmlns:p14="http://schemas.microsoft.com/office/powerpoint/2010/main" val="164766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CC41B-A5FD-4AA7-9A83-EE10C674EE7F}" type="datetimeFigureOut">
              <a:rPr lang="en-US" smtClean="0"/>
              <a:t>8/28/2019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719B7-8153-4B27-BB45-C60B08A955B5}" type="slidenum">
              <a:rPr lang="en-US" smtClean="0"/>
              <a:t>‹#›</a:t>
            </a:fld>
            <a:endParaRPr lang="en-US"/>
          </a:p>
        </p:txBody>
      </p:sp>
    </p:spTree>
    <p:extLst>
      <p:ext uri="{BB962C8B-B14F-4D97-AF65-F5344CB8AC3E}">
        <p14:creationId xmlns:p14="http://schemas.microsoft.com/office/powerpoint/2010/main" val="3532656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70C0"/>
                </a:solidFill>
                <a:latin typeface="Bahnschrift" panose="020B0502040204020203" pitchFamily="34" charset="0"/>
              </a:rPr>
              <a:t>What An Unkind Individual!</a:t>
            </a:r>
            <a:endParaRPr lang="en-US" b="1" i="1" u="sng" dirty="0">
              <a:solidFill>
                <a:srgbClr val="0070C0"/>
              </a:solidFill>
              <a:latin typeface="Bahnschrift" panose="020B0502040204020203"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5640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latin typeface="Algerian" panose="04020705040A02060702" pitchFamily="82" charset="0"/>
              </a:rPr>
              <a:t>Could that be Justified?</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723900"/>
            <a:ext cx="6019800" cy="6134100"/>
          </a:xfrm>
        </p:spPr>
        <p:txBody>
          <a:bodyPr/>
          <a:lstStyle/>
          <a:p>
            <a:r>
              <a:rPr lang="en-US" dirty="0" smtClean="0"/>
              <a:t> </a:t>
            </a:r>
            <a:r>
              <a:rPr lang="en-US" sz="3000" dirty="0" smtClean="0"/>
              <a:t>Would Someone dare to call a group of people ‘children of hell’?  Would Someone dare to call a group of people  ‘blind and foolish?’  In our vernacular, we would say idiots and blind as bats!  Would Someone dare to call a group of people ‘hypocrites’ and those people were the greatest religionists in Bible history?  Would Someone dare call a group of people a bunch of ‘serpents and snakes’?  And this Someone said all this in a brief sermon no less!  </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019800" y="723900"/>
            <a:ext cx="6172200" cy="6134100"/>
          </a:xfrm>
          <a:prstGeom prst="rect">
            <a:avLst/>
          </a:prstGeom>
        </p:spPr>
      </p:pic>
    </p:spTree>
    <p:extLst>
      <p:ext uri="{BB962C8B-B14F-4D97-AF65-F5344CB8AC3E}">
        <p14:creationId xmlns:p14="http://schemas.microsoft.com/office/powerpoint/2010/main" val="34409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00B050"/>
                </a:solidFill>
                <a:latin typeface="Algerian" panose="04020705040A02060702" pitchFamily="82" charset="0"/>
              </a:rPr>
              <a:t>Who was this Someone?</a:t>
            </a:r>
            <a:endParaRPr lang="en-US" b="1" i="1" u="sng" dirty="0">
              <a:solidFill>
                <a:srgbClr val="00B05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85800"/>
            <a:ext cx="6172200" cy="6172200"/>
          </a:xfrm>
          <a:prstGeom prst="rect">
            <a:avLst/>
          </a:prstGeom>
        </p:spPr>
      </p:pic>
      <p:sp>
        <p:nvSpPr>
          <p:cNvPr id="4" name="Content Placeholder 3"/>
          <p:cNvSpPr>
            <a:spLocks noGrp="1"/>
          </p:cNvSpPr>
          <p:nvPr>
            <p:ph sz="half" idx="2"/>
          </p:nvPr>
        </p:nvSpPr>
        <p:spPr>
          <a:xfrm>
            <a:off x="6172200" y="685800"/>
            <a:ext cx="6019800" cy="6172200"/>
          </a:xfrm>
        </p:spPr>
        <p:txBody>
          <a:bodyPr/>
          <a:lstStyle/>
          <a:p>
            <a:r>
              <a:rPr lang="en-US" dirty="0" smtClean="0"/>
              <a:t>Jesus, the most wonderful Man who ever lived felt compelled to call the 7</a:t>
            </a:r>
            <a:r>
              <a:rPr lang="en-US" baseline="30000" dirty="0" smtClean="0"/>
              <a:t>th</a:t>
            </a:r>
            <a:r>
              <a:rPr lang="en-US" dirty="0" smtClean="0"/>
              <a:t> Adventist leaders and scholars of the first century those names.’</a:t>
            </a:r>
          </a:p>
          <a:p>
            <a:r>
              <a:rPr lang="en-US" dirty="0" smtClean="0"/>
              <a:t>1. children of hell.</a:t>
            </a:r>
          </a:p>
          <a:p>
            <a:r>
              <a:rPr lang="en-US" dirty="0" smtClean="0"/>
              <a:t>2. fools or as we would say ‘idiots’.</a:t>
            </a:r>
          </a:p>
          <a:p>
            <a:r>
              <a:rPr lang="en-US" dirty="0" smtClean="0"/>
              <a:t>3.  blind as bats.</a:t>
            </a:r>
          </a:p>
          <a:p>
            <a:r>
              <a:rPr lang="en-US" dirty="0" smtClean="0"/>
              <a:t>4.  hypocrites.</a:t>
            </a:r>
          </a:p>
          <a:p>
            <a:r>
              <a:rPr lang="en-US" dirty="0" smtClean="0"/>
              <a:t>5.  serpents.</a:t>
            </a:r>
          </a:p>
          <a:p>
            <a:r>
              <a:rPr lang="en-US" dirty="0" smtClean="0"/>
              <a:t>6. snakes.</a:t>
            </a:r>
          </a:p>
          <a:p>
            <a:r>
              <a:rPr lang="en-US" dirty="0" smtClean="0"/>
              <a:t>And, He did it all in one sermon.  And, He had a specific reason for doing so.</a:t>
            </a:r>
            <a:endParaRPr lang="en-US" dirty="0"/>
          </a:p>
        </p:txBody>
      </p:sp>
    </p:spTree>
    <p:extLst>
      <p:ext uri="{BB962C8B-B14F-4D97-AF65-F5344CB8AC3E}">
        <p14:creationId xmlns:p14="http://schemas.microsoft.com/office/powerpoint/2010/main" val="2727058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normAutofit/>
          </a:bodyPr>
          <a:lstStyle/>
          <a:p>
            <a:r>
              <a:rPr lang="en-US" dirty="0" smtClean="0"/>
              <a:t>                   </a:t>
            </a:r>
            <a:r>
              <a:rPr lang="en-US" b="1" i="1" u="sng" dirty="0" smtClean="0">
                <a:solidFill>
                  <a:srgbClr val="00B050"/>
                </a:solidFill>
                <a:latin typeface="Algerian" panose="04020705040A02060702" pitchFamily="82" charset="0"/>
              </a:rPr>
              <a:t>What Was the Reason?</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850900"/>
            <a:ext cx="12192000" cy="6007099"/>
          </a:xfrm>
        </p:spPr>
        <p:txBody>
          <a:bodyPr>
            <a:normAutofit/>
          </a:bodyPr>
          <a:lstStyle/>
          <a:p>
            <a:r>
              <a:rPr lang="en-US" sz="3000" dirty="0" smtClean="0"/>
              <a:t>“They had assailed Him in great numbers, but their schemes to ensnare and condemn Him had been in vain. Challenge after challenge He had met, presenting the pure, bright truth in contrast to the darkness and errors of the priests and Pharisees. He had set before these leaders  their  real  condition,  and  the  retribution  sure  to  follow  persistence  in  their  evil  deeds.  The  warning had been faithfully given. Yet another  work remained for Christ to do. Another purpose was still to be accomplished.  The interest of the people in Christ and His work had steadily increased. They were charmed with His teaching,  but  they  were  also  greatly  perplexed.  </a:t>
            </a:r>
            <a:r>
              <a:rPr lang="en-US" sz="3000" b="1" i="1" u="sng" dirty="0" smtClean="0">
                <a:solidFill>
                  <a:srgbClr val="00B0F0"/>
                </a:solidFill>
              </a:rPr>
              <a:t>They  had  respected  the  priests  and  rabbis  for  their  intelligence and apparent piety. In all religious matters they had ever yielded implicit obedience to their authority. Yet they now saw these men trying to cast discredit upon Jesus, a teacher whose virtue and knowledge shone forth the brighter from every assault……</a:t>
            </a:r>
            <a:endParaRPr lang="en-US" sz="3000" b="1" i="1" u="sng" dirty="0">
              <a:solidFill>
                <a:srgbClr val="00B0F0"/>
              </a:solidFill>
            </a:endParaRPr>
          </a:p>
        </p:txBody>
      </p:sp>
    </p:spTree>
    <p:extLst>
      <p:ext uri="{BB962C8B-B14F-4D97-AF65-F5344CB8AC3E}">
        <p14:creationId xmlns:p14="http://schemas.microsoft.com/office/powerpoint/2010/main" val="2458774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601"/>
            <a:ext cx="10515600" cy="749299"/>
          </a:xfrm>
        </p:spPr>
        <p:txBody>
          <a:bodyPr>
            <a:normAutofit fontScale="90000"/>
          </a:bodyPr>
          <a:lstStyle/>
          <a:p>
            <a:r>
              <a:rPr lang="en-US" dirty="0" smtClean="0"/>
              <a:t>        </a:t>
            </a:r>
            <a:r>
              <a:rPr lang="en-US" b="1" i="1" u="sng" dirty="0" smtClean="0">
                <a:solidFill>
                  <a:srgbClr val="7030A0"/>
                </a:solidFill>
                <a:latin typeface="Algerian" panose="04020705040A02060702" pitchFamily="82" charset="0"/>
              </a:rPr>
              <a:t>Breaking the Chains of Deception</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749300"/>
            <a:ext cx="12192000" cy="6108700"/>
          </a:xfrm>
        </p:spPr>
        <p:txBody>
          <a:bodyPr>
            <a:normAutofit/>
          </a:bodyPr>
          <a:lstStyle/>
          <a:p>
            <a:r>
              <a:rPr lang="en-US" sz="3200" dirty="0" smtClean="0"/>
              <a:t>“They looked upon the lowering countenances of the priests and elders, and there saw discomfiture and confusion. They marveled that the rulers would not  believe  on  Jesus,  when  His  teachings  were  so  plain  and  simple.  They  themselves  knew  not  what  course  to  take.  With  eager  anxiety  they  watched  the  movements  of  those  whose  counsel  they  had  always followed.  In the parables which Christ had spoken, it was His purpose both to warn the rulers and to instruct the people  who  were  willing  to  be  taught</a:t>
            </a:r>
            <a:r>
              <a:rPr lang="en-US" sz="3200" b="1" i="1" u="sng" dirty="0" smtClean="0">
                <a:solidFill>
                  <a:srgbClr val="FF0000"/>
                </a:solidFill>
              </a:rPr>
              <a:t>.  But  there  was  need  to  speak  yet  more  plainly.  Through  their  reverence for tradition and their blind faith in a corrupt priesthood, the people were  enslaved.  These  chains  Christ  must  break.  The  character  of  the  priests,  rulers,  and  Pharisees  must  be  more fully exposed.</a:t>
            </a:r>
            <a:r>
              <a:rPr lang="en-US" sz="3200" dirty="0" smtClean="0"/>
              <a:t>”  Desire of Ages, pgs. 610-612</a:t>
            </a:r>
          </a:p>
          <a:p>
            <a:endParaRPr lang="en-US" sz="3200" dirty="0"/>
          </a:p>
        </p:txBody>
      </p:sp>
    </p:spTree>
    <p:extLst>
      <p:ext uri="{BB962C8B-B14F-4D97-AF65-F5344CB8AC3E}">
        <p14:creationId xmlns:p14="http://schemas.microsoft.com/office/powerpoint/2010/main" val="2846893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223000" cy="939799"/>
          </a:xfrm>
        </p:spPr>
        <p:txBody>
          <a:bodyPr>
            <a:normAutofit fontScale="90000"/>
          </a:bodyPr>
          <a:lstStyle/>
          <a:p>
            <a:r>
              <a:rPr lang="en-US" dirty="0" smtClean="0"/>
              <a:t>     </a:t>
            </a:r>
            <a:r>
              <a:rPr lang="en-US" b="1" i="1" u="sng" dirty="0" smtClean="0">
                <a:solidFill>
                  <a:srgbClr val="00B0F0"/>
                </a:solidFill>
                <a:latin typeface="Algerian" panose="04020705040A02060702" pitchFamily="82" charset="0"/>
              </a:rPr>
              <a:t>Exposing the Error</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0" y="774700"/>
            <a:ext cx="6223000" cy="6083300"/>
          </a:xfrm>
        </p:spPr>
        <p:txBody>
          <a:bodyPr/>
          <a:lstStyle/>
          <a:p>
            <a:r>
              <a:rPr lang="en-US" dirty="0" smtClean="0"/>
              <a:t>Error was being exalted as truth.  Adventist leaders were telling the people lies and these lies had to </a:t>
            </a:r>
            <a:r>
              <a:rPr lang="en-US" smtClean="0"/>
              <a:t>be exposed!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13814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560</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Algerian</vt:lpstr>
      <vt:lpstr>Arial</vt:lpstr>
      <vt:lpstr>Bahnschrift</vt:lpstr>
      <vt:lpstr>Calibri</vt:lpstr>
      <vt:lpstr>Calibri Light</vt:lpstr>
      <vt:lpstr>Office Theme</vt:lpstr>
      <vt:lpstr>What An Unkind Individual!</vt:lpstr>
      <vt:lpstr>              Could that be Justified?</vt:lpstr>
      <vt:lpstr>                Who was this Someone?</vt:lpstr>
      <vt:lpstr>                   What Was the Reason?</vt:lpstr>
      <vt:lpstr>        Breaking the Chains of Deception</vt:lpstr>
      <vt:lpstr>     Exposing the Error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An Unkind Individual!</dc:title>
  <dc:creator>All Public</dc:creator>
  <cp:lastModifiedBy>All Public</cp:lastModifiedBy>
  <cp:revision>4</cp:revision>
  <dcterms:created xsi:type="dcterms:W3CDTF">2019-08-27T19:26:09Z</dcterms:created>
  <dcterms:modified xsi:type="dcterms:W3CDTF">2019-08-28T18:29:18Z</dcterms:modified>
</cp:coreProperties>
</file>