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B55AD2-CB04-4C96-A5F0-94AB296C3CBD}"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5AD2-CB04-4C96-A5F0-94AB296C3CBD}"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5AD2-CB04-4C96-A5F0-94AB296C3CBD}"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5AD2-CB04-4C96-A5F0-94AB296C3CBD}"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55AD2-CB04-4C96-A5F0-94AB296C3CBD}" type="datetimeFigureOut">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B55AD2-CB04-4C96-A5F0-94AB296C3CBD}"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B55AD2-CB04-4C96-A5F0-94AB296C3CBD}" type="datetimeFigureOut">
              <a:rPr lang="en-US" smtClean="0"/>
              <a:pPr/>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55AD2-CB04-4C96-A5F0-94AB296C3CBD}" type="datetimeFigureOut">
              <a:rPr lang="en-US" smtClean="0"/>
              <a:pPr/>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55AD2-CB04-4C96-A5F0-94AB296C3CBD}" type="datetimeFigureOut">
              <a:rPr lang="en-US" smtClean="0"/>
              <a:pPr/>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5AD2-CB04-4C96-A5F0-94AB296C3CBD}"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5AD2-CB04-4C96-A5F0-94AB296C3CBD}" type="datetimeFigureOut">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9E280-8CD5-40BA-BD04-BBB0649290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55AD2-CB04-4C96-A5F0-94AB296C3CBD}" type="datetimeFigureOut">
              <a:rPr lang="en-US" smtClean="0"/>
              <a:pPr/>
              <a:t>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9E280-8CD5-40BA-BD04-BBB0649290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4800" b="1" u="sng" dirty="0" smtClean="0">
                <a:solidFill>
                  <a:srgbClr val="002060"/>
                </a:solidFill>
                <a:latin typeface="Algerian" pitchFamily="82" charset="0"/>
              </a:rPr>
              <a:t>Revelation 17 and its Kings</a:t>
            </a:r>
            <a:endParaRPr lang="en-US" sz="4800" b="1" u="sng" dirty="0">
              <a:solidFill>
                <a:srgbClr val="00206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u="sng" dirty="0" smtClean="0">
                <a:solidFill>
                  <a:srgbClr val="C00000"/>
                </a:solidFill>
                <a:latin typeface="Algerian" pitchFamily="82" charset="0"/>
              </a:rPr>
              <a:t>A New World Order</a:t>
            </a:r>
            <a:endParaRPr lang="en-US" sz="4800" u="sng" dirty="0">
              <a:solidFill>
                <a:srgbClr val="C0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FF0000"/>
                </a:solidFill>
                <a:latin typeface="Algerian" pitchFamily="82" charset="0"/>
              </a:rPr>
              <a:t>3 Lives</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a:t>A beast is carrying the whore, giving her force, power, and authority.  The beast is intriguing because he has a time when he was powerful, then has a time when he isn’t existing, and then he comes back to life one last time, only to go into oblivion!  The beast has three periods of existence.  Rev. 17:11 also declares that “And the beast that was, and is not, even he is the eighth, and is of the seven, and goeth into perdition.” </a:t>
            </a:r>
          </a:p>
        </p:txBody>
      </p:sp>
      <p:pic>
        <p:nvPicPr>
          <p:cNvPr id="4098" name="Picture 2" descr="C:\Users\Dad\Contacts\Downloads\ch17_pat_28_woman rides beast_small.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Beast Identified</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a:t>The books of Daniel and Revelation pinpoint several powers that impacted God’s people in dramatic ways.  Rev. 17 mentions 7 of them and tells us that the beast is the 8</a:t>
            </a:r>
            <a:r>
              <a:rPr lang="en-US" baseline="30000" dirty="0"/>
              <a:t>th</a:t>
            </a:r>
            <a:r>
              <a:rPr lang="en-US" dirty="0"/>
              <a:t> and he is also one of the 7 powers!!  </a:t>
            </a:r>
            <a:endParaRPr lang="en-US" b="1" dirty="0"/>
          </a:p>
          <a:p>
            <a:r>
              <a:rPr lang="en-US" dirty="0"/>
              <a:t>         Who can this beast be?  Given the characteristics, it becomes clear that the beast represents the political power given to the papacy by the governments of the world. Notice, the political powers gave the papacy their power during the Dark Ages.  Then, in 1798, the papacy lost political power, and since then, she has been gradually regaining that power!  In the light of Revelation’s picture of the papacy’s political power at a height, then losing it, and then regaining it one final time, it becomes obvious that the New World Order today is not new at all. The New World Order is simply the revival of the political power of Rome one last time!!</a:t>
            </a:r>
            <a:endParaRPr lang="en-US" b="1"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0070C0"/>
                </a:solidFill>
                <a:latin typeface="Algerian" pitchFamily="82" charset="0"/>
              </a:rPr>
              <a:t>The 7 Kings</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a:t> Well, then what about those other kings?  “And there are seven kings: five are fallen, and one is, </a:t>
            </a:r>
            <a:r>
              <a:rPr lang="en-US" sz="3000" i="1" dirty="0"/>
              <a:t>and</a:t>
            </a:r>
            <a:r>
              <a:rPr lang="en-US" sz="3000" dirty="0"/>
              <a:t> the other is not yet come; and when he cometh, he must continue a short space.  And the beast that was, and is not, even he is the eighth, and is of the seven, and goeth into perdition.”  Rev. 17:10, 11 </a:t>
            </a:r>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876800" cy="6095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Five Fallen</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 </a:t>
            </a:r>
            <a:r>
              <a:rPr lang="en-US" dirty="0"/>
              <a:t>Remembering clearly that the time frame for this passage is 1798- to the latter rain, which kings/kingdoms had fallen by the time of 1798?  Bible prophecy admits of none other.  We behold through Revelation’s sister book, Daniel, the rise and fall of kingdoms.  We have in prophetic order:</a:t>
            </a:r>
          </a:p>
          <a:p>
            <a:pPr lvl="0"/>
            <a:r>
              <a:rPr lang="en-US" dirty="0"/>
              <a:t>Babylon  605-539 BC</a:t>
            </a:r>
          </a:p>
          <a:p>
            <a:pPr lvl="0"/>
            <a:r>
              <a:rPr lang="en-US" dirty="0"/>
              <a:t>Media-Persia 539-331  BC</a:t>
            </a:r>
          </a:p>
          <a:p>
            <a:pPr lvl="0"/>
            <a:r>
              <a:rPr lang="en-US" dirty="0"/>
              <a:t>Greece  331-168 BC</a:t>
            </a:r>
          </a:p>
          <a:p>
            <a:pPr lvl="0"/>
            <a:r>
              <a:rPr lang="en-US" dirty="0"/>
              <a:t>Pagan Rome  168 BC- to 476 AD</a:t>
            </a:r>
          </a:p>
          <a:p>
            <a:pPr lvl="0"/>
            <a:r>
              <a:rPr lang="en-US" dirty="0"/>
              <a:t>Papal Rome (holding political power given her by governments) 538-1798  AD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572000" cy="1143000"/>
          </a:xfrm>
        </p:spPr>
        <p:txBody>
          <a:bodyPr>
            <a:normAutofit fontScale="90000"/>
          </a:bodyPr>
          <a:lstStyle/>
          <a:p>
            <a:r>
              <a:rPr lang="en-US" u="sng" dirty="0" smtClean="0">
                <a:solidFill>
                  <a:srgbClr val="002060"/>
                </a:solidFill>
              </a:rPr>
              <a:t>One Will Rise Again</a:t>
            </a:r>
            <a:endParaRPr lang="en-US" u="sng" dirty="0">
              <a:solidFill>
                <a:srgbClr val="002060"/>
              </a:solidFill>
            </a:endParaRPr>
          </a:p>
        </p:txBody>
      </p:sp>
      <p:sp>
        <p:nvSpPr>
          <p:cNvPr id="4" name="Content Placeholder 3"/>
          <p:cNvSpPr>
            <a:spLocks noGrp="1"/>
          </p:cNvSpPr>
          <p:nvPr>
            <p:ph sz="half" idx="2"/>
          </p:nvPr>
        </p:nvSpPr>
        <p:spPr>
          <a:xfrm>
            <a:off x="4572000" y="0"/>
            <a:ext cx="4572000" cy="6858000"/>
          </a:xfrm>
        </p:spPr>
        <p:txBody>
          <a:bodyPr>
            <a:normAutofit/>
          </a:bodyPr>
          <a:lstStyle/>
          <a:p>
            <a:r>
              <a:rPr lang="en-US" sz="3200" dirty="0" smtClean="0"/>
              <a:t>As John discussed the seven kings, he said that 5 had fallen and the time frame was 1798.  By 1798, the five fallen kingdoms were the ones just mentioned.  From Babylon and Nebuchadnezzar to the deadly wound of the papacy in 1798, we have five fallen kingdoms. </a:t>
            </a:r>
            <a:endParaRPr lang="en-US" sz="3200"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1066800"/>
            <a:ext cx="4572000" cy="5791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2060"/>
                </a:solidFill>
                <a:latin typeface="Algerian" pitchFamily="82" charset="0"/>
              </a:rPr>
              <a:t>Kings #6,7</a:t>
            </a:r>
            <a:endParaRPr lang="en-US" b="1" u="sng" dirty="0">
              <a:solidFill>
                <a:srgbClr val="00206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85000" lnSpcReduction="10000"/>
          </a:bodyPr>
          <a:lstStyle/>
          <a:p>
            <a:r>
              <a:rPr lang="en-US" dirty="0" smtClean="0"/>
              <a:t>“And there are seven kings: five are fallen, and one is, </a:t>
            </a:r>
            <a:r>
              <a:rPr lang="en-US" i="1" dirty="0" smtClean="0"/>
              <a:t>and</a:t>
            </a:r>
            <a:r>
              <a:rPr lang="en-US" dirty="0" smtClean="0"/>
              <a:t> the other is not yet come; and when he cometh, he must continue a short space.”  (V. 10)</a:t>
            </a:r>
          </a:p>
          <a:p>
            <a:r>
              <a:rPr lang="en-US" dirty="0" smtClean="0"/>
              <a:t>Then, John says, that there is one kingdom, and another that would come.  Who might this kingdom be that was in existence in 1798 and would grow into a superpower in this world?  What world power would have great weight in the effect it would have on God’s people?  Clearly, the nation referred to here is the United States.  She fulfills every specification of this portion of this prophecy.  America was on the rise in 1798, would continue on its path to being a superpower in this world, and had great influence on the work of God’s people.  </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normAutofit/>
          </a:bodyPr>
          <a:lstStyle/>
          <a:p>
            <a:r>
              <a:rPr lang="en-US" b="1" u="sng" dirty="0" smtClean="0">
                <a:latin typeface="Algerian" pitchFamily="82" charset="0"/>
              </a:rPr>
              <a:t>A Short Space</a:t>
            </a:r>
            <a:endParaRPr lang="en-US" b="1" u="sng" dirty="0">
              <a:latin typeface="Algerian" pitchFamily="82" charset="0"/>
            </a:endParaRPr>
          </a:p>
        </p:txBody>
      </p:sp>
      <p:sp>
        <p:nvSpPr>
          <p:cNvPr id="3" name="Content Placeholder 2"/>
          <p:cNvSpPr>
            <a:spLocks noGrp="1"/>
          </p:cNvSpPr>
          <p:nvPr>
            <p:ph sz="half" idx="1"/>
          </p:nvPr>
        </p:nvSpPr>
        <p:spPr>
          <a:xfrm>
            <a:off x="0" y="0"/>
            <a:ext cx="4495800" cy="6858000"/>
          </a:xfrm>
        </p:spPr>
        <p:txBody>
          <a:bodyPr>
            <a:noAutofit/>
          </a:bodyPr>
          <a:lstStyle/>
          <a:p>
            <a:r>
              <a:rPr lang="en-US" sz="2400" dirty="0" smtClean="0"/>
              <a:t>  We are fortunate to have the added light of 200 years of history since 1798.  It seems clear that the power described here would be atheistic Communism as seen in Russia.  No other world power in the last 200 years has influenced the world as has Russia.  No other power has affected the work of God’s people as Russia.  While America has made possible the promulgation of God’s truth throughout the world, Russia, for the greater part of this time, has sought to squelch the work of God’s people in this world!</a:t>
            </a:r>
            <a:endParaRPr lang="en-US" sz="2400"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u="sng" dirty="0" smtClean="0">
                <a:solidFill>
                  <a:srgbClr val="002060"/>
                </a:solidFill>
                <a:latin typeface="Algerian" pitchFamily="82" charset="0"/>
              </a:rPr>
              <a:t>Beast  Identified</a:t>
            </a:r>
            <a:endParaRPr lang="en-US" b="1"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As we have already noticed, the beast is the 8</a:t>
            </a:r>
            <a:r>
              <a:rPr lang="en-US" baseline="30000" dirty="0" smtClean="0"/>
              <a:t>th</a:t>
            </a:r>
            <a:r>
              <a:rPr lang="en-US" dirty="0" smtClean="0"/>
              <a:t> king/kingdom and is one of the original 7.  Looking over the 7 kingdoms, it is very obvious that the one kingdom that was powerful, went into obscurity, and then rises again, can only be the political power of the papacy granted to them one last time by the governments of the world.  The papacy, the governments of the world, the churches, and the financial elite, are warring with the Lamb, Jesus Christ today.  The outcome of this final battle is not left to doubt for we read, “These shall make war with the Lamb, and the Lamb shall overcome them: for he is Lord of lords, and King of kings: and they that are with him </a:t>
            </a:r>
            <a:r>
              <a:rPr lang="en-US" i="1" dirty="0" smtClean="0"/>
              <a:t>are </a:t>
            </a:r>
            <a:r>
              <a:rPr lang="en-US" dirty="0" smtClean="0"/>
              <a:t>called, and chosen, and faithful.”  Revelation 17:14</a:t>
            </a:r>
            <a:endParaRPr lang="en-US" b="1" dirty="0" smtClean="0"/>
          </a:p>
          <a:p>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latin typeface="Algerian" pitchFamily="82" charset="0"/>
              </a:rPr>
              <a:t>The Mightiest Force in the Universe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524000"/>
            <a:ext cx="9144000" cy="5334000"/>
          </a:xfrm>
        </p:spPr>
        <p:txBody>
          <a:bodyPr>
            <a:normAutofit fontScale="92500" lnSpcReduction="20000"/>
          </a:bodyPr>
          <a:lstStyle/>
          <a:p>
            <a:pPr>
              <a:lnSpc>
                <a:spcPct val="80000"/>
              </a:lnSpc>
              <a:buFont typeface="Arial" charset="0"/>
              <a:buChar char="•"/>
            </a:pPr>
            <a:r>
              <a:rPr lang="en-US" b="1" dirty="0" smtClean="0">
                <a:solidFill>
                  <a:srgbClr val="9900CC"/>
                </a:solidFill>
                <a:latin typeface="Baskerville Old Face" pitchFamily="18" charset="0"/>
              </a:rPr>
              <a:t>“I saw the latter rain is coming suddenly</a:t>
            </a:r>
            <a:r>
              <a:rPr lang="en-US" b="1" u="sng" dirty="0" smtClean="0">
                <a:solidFill>
                  <a:srgbClr val="9900CC"/>
                </a:solidFill>
                <a:latin typeface="Baskerville Old Face" pitchFamily="18" charset="0"/>
              </a:rPr>
              <a:t>, as the midnight cry</a:t>
            </a:r>
            <a:r>
              <a:rPr lang="en-US" b="1" dirty="0" smtClean="0">
                <a:solidFill>
                  <a:srgbClr val="9900CC"/>
                </a:solidFill>
                <a:latin typeface="Baskerville Old Face" pitchFamily="18" charset="0"/>
              </a:rPr>
              <a:t> and with ten times the power.”  Ellen White letter, Spalding-Megan Collection, pages 3,4</a:t>
            </a:r>
          </a:p>
          <a:p>
            <a:pPr>
              <a:lnSpc>
                <a:spcPct val="80000"/>
              </a:lnSpc>
              <a:buFont typeface="Arial" charset="0"/>
              <a:buChar char="•"/>
            </a:pPr>
            <a:r>
              <a:rPr lang="en-US" b="1" dirty="0" smtClean="0">
                <a:solidFill>
                  <a:srgbClr val="9900CC"/>
                </a:solidFill>
                <a:latin typeface="Baskerville Old Face" pitchFamily="18" charset="0"/>
              </a:rPr>
              <a:t>How powerful was the midnight cry?</a:t>
            </a:r>
          </a:p>
          <a:p>
            <a:r>
              <a:rPr lang="en-US" b="1" dirty="0" smtClean="0">
                <a:solidFill>
                  <a:srgbClr val="9900CC"/>
                </a:solidFill>
                <a:latin typeface="Baskerville Old Face" pitchFamily="18" charset="0"/>
              </a:rPr>
              <a:t>“In the parable of Matthew 25 the time of waiting and slumber is followed by the coming of the bridegroom. This was in accordance with the arguments just presented, both from prophecy and from the types. </a:t>
            </a:r>
            <a:r>
              <a:rPr lang="en-US" b="1" u="sng" dirty="0" smtClean="0">
                <a:solidFill>
                  <a:srgbClr val="9900CC"/>
                </a:solidFill>
                <a:latin typeface="Baskerville Old Face" pitchFamily="18" charset="0"/>
              </a:rPr>
              <a:t>They carried strong conviction of their truthfulness; and the "midnight cry" was heralded by thousands of believers. </a:t>
            </a:r>
          </a:p>
          <a:p>
            <a:pPr>
              <a:lnSpc>
                <a:spcPct val="80000"/>
              </a:lnSpc>
              <a:buFont typeface="Arial" charset="0"/>
              <a:buChar char="•"/>
            </a:pPr>
            <a:r>
              <a:rPr lang="en-US" b="1" u="sng" dirty="0" smtClean="0">
                <a:solidFill>
                  <a:srgbClr val="9900CC"/>
                </a:solidFill>
                <a:latin typeface="Baskerville Old Face" pitchFamily="18" charset="0"/>
              </a:rPr>
              <a:t>Like a tidal wave the movement swept over the land. </a:t>
            </a:r>
            <a:r>
              <a:rPr lang="en-US" b="1" dirty="0" smtClean="0">
                <a:solidFill>
                  <a:srgbClr val="9900CC"/>
                </a:solidFill>
                <a:latin typeface="Baskerville Old Face" pitchFamily="18" charset="0"/>
              </a:rPr>
              <a:t>From city to city, from village to village, and into remote country places it went, until the waiting people of God were fully aroused.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C00000"/>
                </a:solidFill>
              </a:rPr>
              <a:t>What Does it Mean?</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a:t> With the startling news of Pope Benedict’s resignation, countless expositors of Scripture declared that his fall was part of the fulfillment of Revelation 17.  Did Benedict’s fall have anything to do with that chapter?  Let us examine the cryptic symbols therein to ascertain the truth.</a:t>
            </a:r>
          </a:p>
          <a:p>
            <a:r>
              <a:rPr lang="en-US" dirty="0"/>
              <a:t>     Beginning in earnest at the time of the Reformation, the identity of the great whore of Revelation 17 has not been in doubt.  All of the Protestant Reformers agreed that the great whore of Revelation 17 is the system of Roman Catholicism.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C00000"/>
                </a:solidFill>
                <a:latin typeface="Algerian" pitchFamily="82" charset="0"/>
              </a:rPr>
              <a:t>Characteristics</a:t>
            </a:r>
            <a:endParaRPr lang="en-US" b="1"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pPr lvl="0"/>
            <a:r>
              <a:rPr lang="en-US" dirty="0"/>
              <a:t> It unites with the leaders/state governments bringing the church and state together.  (V.2)</a:t>
            </a:r>
          </a:p>
          <a:p>
            <a:pPr lvl="0"/>
            <a:r>
              <a:rPr lang="en-US" dirty="0"/>
              <a:t> It commits blasphemy. (V. 3)</a:t>
            </a:r>
          </a:p>
          <a:p>
            <a:pPr lvl="0"/>
            <a:r>
              <a:rPr lang="en-US" dirty="0"/>
              <a:t>This is claiming to be God.  (John 10:30-33)</a:t>
            </a:r>
          </a:p>
          <a:p>
            <a:pPr lvl="0"/>
            <a:r>
              <a:rPr lang="en-US" dirty="0"/>
              <a:t>This is claiming power to forgive sins.  (Matthew 2:5-7) </a:t>
            </a:r>
          </a:p>
          <a:p>
            <a:pPr lvl="0"/>
            <a:r>
              <a:rPr lang="en-US" dirty="0"/>
              <a:t>It is very wealthy. (V. 4)</a:t>
            </a:r>
          </a:p>
          <a:p>
            <a:pPr lvl="0"/>
            <a:r>
              <a:rPr lang="en-US" dirty="0"/>
              <a:t>It has killed millions of Christ’s followers for centuries.  (V. 6)</a:t>
            </a:r>
          </a:p>
          <a:p>
            <a:pPr lvl="0"/>
            <a:r>
              <a:rPr lang="en-US" dirty="0"/>
              <a:t>Its geographical foundation is founded on 7 hills/mountains. (V. 9)</a:t>
            </a:r>
          </a:p>
          <a:p>
            <a:pPr lvl="0"/>
            <a:r>
              <a:rPr lang="en-US" dirty="0"/>
              <a:t>Its name is found in a great city in our world.  (V. 18)</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All Reformers Agreed</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From Luther to Zwingli to Calvin, there was no question as to the identity of the Great Whore.  There was disagreement on predestination, communion, and the law, but no problem with who the whore is!!</a:t>
            </a:r>
            <a:endParaRPr lang="en-US" sz="3200" dirty="0"/>
          </a:p>
        </p:txBody>
      </p:sp>
      <p:pic>
        <p:nvPicPr>
          <p:cNvPr id="1026" name="Picture 2" descr="C:\Users\Dad\Contacts\Downloads\download (74).jpg"/>
          <p:cNvPicPr>
            <a:picLocks noGrp="1" noChangeAspect="1" noChangeArrowheads="1"/>
          </p:cNvPicPr>
          <p:nvPr>
            <p:ph sz="half" idx="1"/>
          </p:nvPr>
        </p:nvPicPr>
        <p:blipFill>
          <a:blip r:embed="rId2" cstate="print"/>
          <a:srcRect/>
          <a:stretch>
            <a:fillRect/>
          </a:stretch>
        </p:blipFill>
        <p:spPr bwMode="auto">
          <a:xfrm>
            <a:off x="0" y="838200"/>
            <a:ext cx="4571999" cy="6019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2060"/>
                </a:solidFill>
                <a:latin typeface="Algerian" pitchFamily="82" charset="0"/>
              </a:rPr>
              <a:t>Revelation 17 Key-TIME</a:t>
            </a:r>
            <a:endParaRPr lang="en-US" b="1"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600" dirty="0"/>
              <a:t>Revelation 17:3.  “So he carried me away in the spirit </a:t>
            </a:r>
            <a:r>
              <a:rPr lang="en-US" sz="3600" b="1" dirty="0"/>
              <a:t>into the wilderness</a:t>
            </a:r>
            <a:r>
              <a:rPr lang="en-US" sz="3600" dirty="0"/>
              <a:t>: and I saw a woman sit upon a scarlet coloured beast, full of names of blasphemy, having seven heads and ten horns</a:t>
            </a:r>
            <a:r>
              <a:rPr lang="en-US" sz="3600" dirty="0" smtClean="0"/>
              <a:t>.”</a:t>
            </a:r>
            <a:endParaRPr lang="en-US" sz="3600"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C00000"/>
                </a:solidFill>
                <a:latin typeface="Algerian" pitchFamily="82" charset="0"/>
              </a:rPr>
              <a:t>Seclusion and obscurity</a:t>
            </a:r>
            <a:endParaRPr lang="en-US" b="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a:t>In order to behold the workings of the papacy, John had to go into the wilderness.  What does the wilderness represent and when did the papacy go there?  We know that the true church had to flee into the wilderness during the Dark Ages.  “And the woman fled into the wilderness, where she hath a place prepared of God that they should feed her there a thousand two hundred </a:t>
            </a:r>
            <a:r>
              <a:rPr lang="en-US" i="1" dirty="0"/>
              <a:t>and </a:t>
            </a:r>
            <a:r>
              <a:rPr lang="en-US" dirty="0"/>
              <a:t>threescore days.”  Rev. 12:6 The place where the true church fled was into seclusion and obscurity.  “Persecution opened upon the faithful with greater fury than ever before, and the world became a vast battlefield. For hundreds of years the church of Christ found refuge in seclusion and obscurity. Thus says the prophet: "The woman fled into the wilderness, where she hath a place prepared of God that they should feed her there a thousand two hundred and three-score days." Revelation 12:6. The accession of the Roman Church to power marked the beginning of the Dark Ages.”  Great Controversy, pgs. 54, 55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FF0000"/>
                </a:solidFill>
                <a:latin typeface="Algerian" pitchFamily="82" charset="0"/>
              </a:rPr>
              <a:t>1798</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a:t>John, in Revelation 17:3 had to behold the papacy in seclusion and obscurity.  When was this?  For over 1,000 years, the papacy wielded universal power; they surely weren’t in seclusion and obscurity.  A change occurred in 1798 when Pope Pius the 6</a:t>
            </a:r>
            <a:r>
              <a:rPr lang="en-US" baseline="30000" dirty="0"/>
              <a:t>th</a:t>
            </a:r>
            <a:r>
              <a:rPr lang="en-US" dirty="0"/>
              <a:t> was taken captive and died in exile.  It was in 1798 that the papacy went into seclusion and obscurity.  This is the time frame of Rev. 17. </a:t>
            </a:r>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838200"/>
            <a:ext cx="4953000" cy="6019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1798-Latter Rain</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a:t>Revelation 18:1 pinpoints another key event just into the near future.  Rev. 18:1 reads, “And after these things I saw another angel come down from heaven, having great power; and the earth was lightened with his glory.”  This passage highlights the falling of the Latter Rain in which the 3</a:t>
            </a:r>
            <a:r>
              <a:rPr lang="en-US" baseline="30000" dirty="0"/>
              <a:t>rd</a:t>
            </a:r>
            <a:r>
              <a:rPr lang="en-US" dirty="0"/>
              <a:t> Person of the Godhead, the Holy Spirit, will empower God’s children to:</a:t>
            </a:r>
          </a:p>
          <a:p>
            <a:pPr lvl="0"/>
            <a:r>
              <a:rPr lang="en-US" dirty="0"/>
              <a:t>Live the character of God in their own lives.</a:t>
            </a:r>
          </a:p>
          <a:p>
            <a:pPr lvl="0"/>
            <a:r>
              <a:rPr lang="en-US" dirty="0"/>
              <a:t>Preach the final message of warning to the world.</a:t>
            </a:r>
          </a:p>
          <a:p>
            <a:pPr lvl="0"/>
            <a:r>
              <a:rPr lang="en-US" dirty="0"/>
              <a:t>Prepare to stand through the 7 last plagues.</a:t>
            </a:r>
          </a:p>
          <a:p>
            <a:pPr lvl="0"/>
            <a:r>
              <a:rPr lang="en-US" dirty="0"/>
              <a:t>Enable them to stand when Jesus comes.</a:t>
            </a:r>
          </a:p>
          <a:p>
            <a:r>
              <a:rPr lang="en-US" dirty="0"/>
              <a:t>   The time frame for these two chapters is from 1798 to the out pouring of the latter rain power of the Holy Spirit.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Kryptonite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a:t>“And the angel said unto me, Wherefore didst thou marvel? I will tell thee the mystery of the woman, and of the beast that carrieth her, which hath the seven heads and ten horns. The beast that thou sawest was, and is not; and shall ascend out of the bottomless pit, and go into perdition: and they that dwell on the earth shall wonder, whose names were not written in the book of life from the foundation of the world, when they behold the beast that was, and is not, and yet is.”  Rev. 17:7, 8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1624</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Revelation 17 and its Kings</vt:lpstr>
      <vt:lpstr>What Does it Mean?</vt:lpstr>
      <vt:lpstr>Characteristics</vt:lpstr>
      <vt:lpstr>All Reformers Agreed</vt:lpstr>
      <vt:lpstr>Revelation 17 Key-TIME</vt:lpstr>
      <vt:lpstr>Seclusion and obscurity</vt:lpstr>
      <vt:lpstr>1798</vt:lpstr>
      <vt:lpstr>1798-Latter Rain</vt:lpstr>
      <vt:lpstr>Kryptonite</vt:lpstr>
      <vt:lpstr>3 Lives</vt:lpstr>
      <vt:lpstr>Beast Identified</vt:lpstr>
      <vt:lpstr>The 7 Kings</vt:lpstr>
      <vt:lpstr>Five Fallen</vt:lpstr>
      <vt:lpstr>One Will Rise Again</vt:lpstr>
      <vt:lpstr>Kings #6,7</vt:lpstr>
      <vt:lpstr>A Short Space</vt:lpstr>
      <vt:lpstr>Beast  Identified</vt:lpstr>
      <vt:lpstr>The Mightiest Force in the Universe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17 and its Kings</dc:title>
  <dc:creator>Dad</dc:creator>
  <cp:lastModifiedBy>Dad</cp:lastModifiedBy>
  <cp:revision>2</cp:revision>
  <dcterms:created xsi:type="dcterms:W3CDTF">2013-02-21T13:55:53Z</dcterms:created>
  <dcterms:modified xsi:type="dcterms:W3CDTF">2013-02-22T01:30:15Z</dcterms:modified>
</cp:coreProperties>
</file>