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5"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DB3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16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1AF7A-6C58-4D89-8760-0597A0E711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4DE580C-0D14-4A57-8872-6DCCE3470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1AD3814-5139-44AF-9B1A-FFBFCB7E8987}"/>
              </a:ext>
            </a:extLst>
          </p:cNvPr>
          <p:cNvSpPr>
            <a:spLocks noGrp="1"/>
          </p:cNvSpPr>
          <p:nvPr>
            <p:ph type="dt" sz="half" idx="10"/>
          </p:nvPr>
        </p:nvSpPr>
        <p:spPr/>
        <p:txBody>
          <a:bodyPr/>
          <a:lstStyle/>
          <a:p>
            <a:fld id="{5E183222-D041-4095-BED7-91CF5DC81DBC}" type="datetimeFigureOut">
              <a:rPr lang="en-US" smtClean="0"/>
              <a:t>10/12/2019</a:t>
            </a:fld>
            <a:endParaRPr lang="en-US"/>
          </a:p>
        </p:txBody>
      </p:sp>
      <p:sp>
        <p:nvSpPr>
          <p:cNvPr id="5" name="Footer Placeholder 4">
            <a:extLst>
              <a:ext uri="{FF2B5EF4-FFF2-40B4-BE49-F238E27FC236}">
                <a16:creationId xmlns:a16="http://schemas.microsoft.com/office/drawing/2014/main" xmlns="" id="{3DFFEF65-F355-4F1D-9C0F-D54BD5369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9731C4-9B4E-47DF-9323-D11A966D9312}"/>
              </a:ext>
            </a:extLst>
          </p:cNvPr>
          <p:cNvSpPr>
            <a:spLocks noGrp="1"/>
          </p:cNvSpPr>
          <p:nvPr>
            <p:ph type="sldNum" sz="quarter" idx="12"/>
          </p:nvPr>
        </p:nvSpPr>
        <p:spPr/>
        <p:txBody>
          <a:bodyPr/>
          <a:lstStyle/>
          <a:p>
            <a:fld id="{9EAECAFE-92D2-45D1-A440-24A7BDAC5CCE}" type="slidenum">
              <a:rPr lang="en-US" smtClean="0"/>
              <a:t>‹#›</a:t>
            </a:fld>
            <a:endParaRPr lang="en-US"/>
          </a:p>
        </p:txBody>
      </p:sp>
    </p:spTree>
    <p:extLst>
      <p:ext uri="{BB962C8B-B14F-4D97-AF65-F5344CB8AC3E}">
        <p14:creationId xmlns:p14="http://schemas.microsoft.com/office/powerpoint/2010/main" val="303967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43EAD-9EB3-4A8E-9FE2-F598D96E7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81C04FC-B7D5-49BC-8137-93D64DE9C4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1F4DE7-89B6-4E8D-BB74-97C55C4E004F}"/>
              </a:ext>
            </a:extLst>
          </p:cNvPr>
          <p:cNvSpPr>
            <a:spLocks noGrp="1"/>
          </p:cNvSpPr>
          <p:nvPr>
            <p:ph type="dt" sz="half" idx="10"/>
          </p:nvPr>
        </p:nvSpPr>
        <p:spPr/>
        <p:txBody>
          <a:bodyPr/>
          <a:lstStyle/>
          <a:p>
            <a:fld id="{5E183222-D041-4095-BED7-91CF5DC81DBC}" type="datetimeFigureOut">
              <a:rPr lang="en-US" smtClean="0"/>
              <a:t>10/12/2019</a:t>
            </a:fld>
            <a:endParaRPr lang="en-US"/>
          </a:p>
        </p:txBody>
      </p:sp>
      <p:sp>
        <p:nvSpPr>
          <p:cNvPr id="5" name="Footer Placeholder 4">
            <a:extLst>
              <a:ext uri="{FF2B5EF4-FFF2-40B4-BE49-F238E27FC236}">
                <a16:creationId xmlns:a16="http://schemas.microsoft.com/office/drawing/2014/main" xmlns="" id="{F6677CFD-B39E-4664-879F-139C20E9A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502D35-3258-4A19-A526-2CD2116D0AC2}"/>
              </a:ext>
            </a:extLst>
          </p:cNvPr>
          <p:cNvSpPr>
            <a:spLocks noGrp="1"/>
          </p:cNvSpPr>
          <p:nvPr>
            <p:ph type="sldNum" sz="quarter" idx="12"/>
          </p:nvPr>
        </p:nvSpPr>
        <p:spPr/>
        <p:txBody>
          <a:bodyPr/>
          <a:lstStyle/>
          <a:p>
            <a:fld id="{9EAECAFE-92D2-45D1-A440-24A7BDAC5CCE}" type="slidenum">
              <a:rPr lang="en-US" smtClean="0"/>
              <a:t>‹#›</a:t>
            </a:fld>
            <a:endParaRPr lang="en-US"/>
          </a:p>
        </p:txBody>
      </p:sp>
    </p:spTree>
    <p:extLst>
      <p:ext uri="{BB962C8B-B14F-4D97-AF65-F5344CB8AC3E}">
        <p14:creationId xmlns:p14="http://schemas.microsoft.com/office/powerpoint/2010/main" val="424265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C885BA5-602A-4ABF-B629-F6DA9E5481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139E098-6A37-45A8-98B4-91170105F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0B7724-B0F3-4289-892B-20D859F4B9A3}"/>
              </a:ext>
            </a:extLst>
          </p:cNvPr>
          <p:cNvSpPr>
            <a:spLocks noGrp="1"/>
          </p:cNvSpPr>
          <p:nvPr>
            <p:ph type="dt" sz="half" idx="10"/>
          </p:nvPr>
        </p:nvSpPr>
        <p:spPr/>
        <p:txBody>
          <a:bodyPr/>
          <a:lstStyle/>
          <a:p>
            <a:fld id="{5E183222-D041-4095-BED7-91CF5DC81DBC}" type="datetimeFigureOut">
              <a:rPr lang="en-US" smtClean="0"/>
              <a:t>10/12/2019</a:t>
            </a:fld>
            <a:endParaRPr lang="en-US"/>
          </a:p>
        </p:txBody>
      </p:sp>
      <p:sp>
        <p:nvSpPr>
          <p:cNvPr id="5" name="Footer Placeholder 4">
            <a:extLst>
              <a:ext uri="{FF2B5EF4-FFF2-40B4-BE49-F238E27FC236}">
                <a16:creationId xmlns:a16="http://schemas.microsoft.com/office/drawing/2014/main" xmlns="" id="{9FB02658-FA37-4FE7-B13E-3CDBBDAF9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921E35-92B3-41FB-A83F-61E3245CE0E3}"/>
              </a:ext>
            </a:extLst>
          </p:cNvPr>
          <p:cNvSpPr>
            <a:spLocks noGrp="1"/>
          </p:cNvSpPr>
          <p:nvPr>
            <p:ph type="sldNum" sz="quarter" idx="12"/>
          </p:nvPr>
        </p:nvSpPr>
        <p:spPr/>
        <p:txBody>
          <a:bodyPr/>
          <a:lstStyle/>
          <a:p>
            <a:fld id="{9EAECAFE-92D2-45D1-A440-24A7BDAC5CCE}" type="slidenum">
              <a:rPr lang="en-US" smtClean="0"/>
              <a:t>‹#›</a:t>
            </a:fld>
            <a:endParaRPr lang="en-US"/>
          </a:p>
        </p:txBody>
      </p:sp>
    </p:spTree>
    <p:extLst>
      <p:ext uri="{BB962C8B-B14F-4D97-AF65-F5344CB8AC3E}">
        <p14:creationId xmlns:p14="http://schemas.microsoft.com/office/powerpoint/2010/main" val="158295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87126F-472E-425B-ABDF-49C50F8402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68CA38-7F6E-4CC9-871F-69910D1E27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9F2919-7D50-49CC-A8FD-DF45B91DDEEF}"/>
              </a:ext>
            </a:extLst>
          </p:cNvPr>
          <p:cNvSpPr>
            <a:spLocks noGrp="1"/>
          </p:cNvSpPr>
          <p:nvPr>
            <p:ph type="dt" sz="half" idx="10"/>
          </p:nvPr>
        </p:nvSpPr>
        <p:spPr/>
        <p:txBody>
          <a:bodyPr/>
          <a:lstStyle/>
          <a:p>
            <a:fld id="{5E183222-D041-4095-BED7-91CF5DC81DBC}" type="datetimeFigureOut">
              <a:rPr lang="en-US" smtClean="0"/>
              <a:t>10/12/2019</a:t>
            </a:fld>
            <a:endParaRPr lang="en-US"/>
          </a:p>
        </p:txBody>
      </p:sp>
      <p:sp>
        <p:nvSpPr>
          <p:cNvPr id="5" name="Footer Placeholder 4">
            <a:extLst>
              <a:ext uri="{FF2B5EF4-FFF2-40B4-BE49-F238E27FC236}">
                <a16:creationId xmlns:a16="http://schemas.microsoft.com/office/drawing/2014/main" xmlns="" id="{62E9F2A1-7725-4626-89AE-F6EC60E80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37ECBA-C1F2-4DD7-AAFE-EE3FE9C083AC}"/>
              </a:ext>
            </a:extLst>
          </p:cNvPr>
          <p:cNvSpPr>
            <a:spLocks noGrp="1"/>
          </p:cNvSpPr>
          <p:nvPr>
            <p:ph type="sldNum" sz="quarter" idx="12"/>
          </p:nvPr>
        </p:nvSpPr>
        <p:spPr/>
        <p:txBody>
          <a:bodyPr/>
          <a:lstStyle/>
          <a:p>
            <a:fld id="{9EAECAFE-92D2-45D1-A440-24A7BDAC5CCE}" type="slidenum">
              <a:rPr lang="en-US" smtClean="0"/>
              <a:t>‹#›</a:t>
            </a:fld>
            <a:endParaRPr lang="en-US"/>
          </a:p>
        </p:txBody>
      </p:sp>
    </p:spTree>
    <p:extLst>
      <p:ext uri="{BB962C8B-B14F-4D97-AF65-F5344CB8AC3E}">
        <p14:creationId xmlns:p14="http://schemas.microsoft.com/office/powerpoint/2010/main" val="305118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0E8320-7CD5-40F3-9B19-6E61CB6EB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342C768-B8AA-430E-B7F6-544D6DCB9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C1A1FEE-4F53-4539-BB8F-77FC8F2037C6}"/>
              </a:ext>
            </a:extLst>
          </p:cNvPr>
          <p:cNvSpPr>
            <a:spLocks noGrp="1"/>
          </p:cNvSpPr>
          <p:nvPr>
            <p:ph type="dt" sz="half" idx="10"/>
          </p:nvPr>
        </p:nvSpPr>
        <p:spPr/>
        <p:txBody>
          <a:bodyPr/>
          <a:lstStyle/>
          <a:p>
            <a:fld id="{5E183222-D041-4095-BED7-91CF5DC81DBC}" type="datetimeFigureOut">
              <a:rPr lang="en-US" smtClean="0"/>
              <a:t>10/12/2019</a:t>
            </a:fld>
            <a:endParaRPr lang="en-US"/>
          </a:p>
        </p:txBody>
      </p:sp>
      <p:sp>
        <p:nvSpPr>
          <p:cNvPr id="5" name="Footer Placeholder 4">
            <a:extLst>
              <a:ext uri="{FF2B5EF4-FFF2-40B4-BE49-F238E27FC236}">
                <a16:creationId xmlns:a16="http://schemas.microsoft.com/office/drawing/2014/main" xmlns="" id="{A4160A3A-E415-4F5D-BF42-E539A387A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DAD974-6AE8-4FF1-8666-F1824D98B6F1}"/>
              </a:ext>
            </a:extLst>
          </p:cNvPr>
          <p:cNvSpPr>
            <a:spLocks noGrp="1"/>
          </p:cNvSpPr>
          <p:nvPr>
            <p:ph type="sldNum" sz="quarter" idx="12"/>
          </p:nvPr>
        </p:nvSpPr>
        <p:spPr/>
        <p:txBody>
          <a:bodyPr/>
          <a:lstStyle/>
          <a:p>
            <a:fld id="{9EAECAFE-92D2-45D1-A440-24A7BDAC5CCE}" type="slidenum">
              <a:rPr lang="en-US" smtClean="0"/>
              <a:t>‹#›</a:t>
            </a:fld>
            <a:endParaRPr lang="en-US"/>
          </a:p>
        </p:txBody>
      </p:sp>
    </p:spTree>
    <p:extLst>
      <p:ext uri="{BB962C8B-B14F-4D97-AF65-F5344CB8AC3E}">
        <p14:creationId xmlns:p14="http://schemas.microsoft.com/office/powerpoint/2010/main" val="83393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897A10-808B-429B-BB87-C77CC7FC8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EA3581-C489-4584-8E4E-FCC394646F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4C8B099-0286-49E0-8B7E-50323AFB51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8EEEC96-F6DB-4672-BEA4-2FB239C4A7CE}"/>
              </a:ext>
            </a:extLst>
          </p:cNvPr>
          <p:cNvSpPr>
            <a:spLocks noGrp="1"/>
          </p:cNvSpPr>
          <p:nvPr>
            <p:ph type="dt" sz="half" idx="10"/>
          </p:nvPr>
        </p:nvSpPr>
        <p:spPr/>
        <p:txBody>
          <a:bodyPr/>
          <a:lstStyle/>
          <a:p>
            <a:fld id="{5E183222-D041-4095-BED7-91CF5DC81DBC}" type="datetimeFigureOut">
              <a:rPr lang="en-US" smtClean="0"/>
              <a:t>10/12/2019</a:t>
            </a:fld>
            <a:endParaRPr lang="en-US"/>
          </a:p>
        </p:txBody>
      </p:sp>
      <p:sp>
        <p:nvSpPr>
          <p:cNvPr id="6" name="Footer Placeholder 5">
            <a:extLst>
              <a:ext uri="{FF2B5EF4-FFF2-40B4-BE49-F238E27FC236}">
                <a16:creationId xmlns:a16="http://schemas.microsoft.com/office/drawing/2014/main" xmlns="" id="{49AC7C29-7216-4756-865E-5E5B68329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1FEDBD-B945-47F5-BD1E-95077695C708}"/>
              </a:ext>
            </a:extLst>
          </p:cNvPr>
          <p:cNvSpPr>
            <a:spLocks noGrp="1"/>
          </p:cNvSpPr>
          <p:nvPr>
            <p:ph type="sldNum" sz="quarter" idx="12"/>
          </p:nvPr>
        </p:nvSpPr>
        <p:spPr/>
        <p:txBody>
          <a:bodyPr/>
          <a:lstStyle/>
          <a:p>
            <a:fld id="{9EAECAFE-92D2-45D1-A440-24A7BDAC5CCE}" type="slidenum">
              <a:rPr lang="en-US" smtClean="0"/>
              <a:t>‹#›</a:t>
            </a:fld>
            <a:endParaRPr lang="en-US"/>
          </a:p>
        </p:txBody>
      </p:sp>
    </p:spTree>
    <p:extLst>
      <p:ext uri="{BB962C8B-B14F-4D97-AF65-F5344CB8AC3E}">
        <p14:creationId xmlns:p14="http://schemas.microsoft.com/office/powerpoint/2010/main" val="74909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9658D-E792-4F4D-A712-74DE33E2A7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99F8C9A-58B3-48C8-A327-BA31F1E8B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E70E03A-7251-4F0A-8F77-BF831ABD48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EB984F2-08DE-4714-A572-31911E923E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01DC66F-5BAE-42DC-95E0-D4C0D8D9EC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7A6302D-E5A0-4397-A03D-7CEF5FD6740A}"/>
              </a:ext>
            </a:extLst>
          </p:cNvPr>
          <p:cNvSpPr>
            <a:spLocks noGrp="1"/>
          </p:cNvSpPr>
          <p:nvPr>
            <p:ph type="dt" sz="half" idx="10"/>
          </p:nvPr>
        </p:nvSpPr>
        <p:spPr/>
        <p:txBody>
          <a:bodyPr/>
          <a:lstStyle/>
          <a:p>
            <a:fld id="{5E183222-D041-4095-BED7-91CF5DC81DBC}" type="datetimeFigureOut">
              <a:rPr lang="en-US" smtClean="0"/>
              <a:t>10/12/2019</a:t>
            </a:fld>
            <a:endParaRPr lang="en-US"/>
          </a:p>
        </p:txBody>
      </p:sp>
      <p:sp>
        <p:nvSpPr>
          <p:cNvPr id="8" name="Footer Placeholder 7">
            <a:extLst>
              <a:ext uri="{FF2B5EF4-FFF2-40B4-BE49-F238E27FC236}">
                <a16:creationId xmlns:a16="http://schemas.microsoft.com/office/drawing/2014/main" xmlns="" id="{C77AD93F-5AEE-4182-B0CA-D47605F479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AD0065C-0D3F-46AC-8925-548B9FEA8C1B}"/>
              </a:ext>
            </a:extLst>
          </p:cNvPr>
          <p:cNvSpPr>
            <a:spLocks noGrp="1"/>
          </p:cNvSpPr>
          <p:nvPr>
            <p:ph type="sldNum" sz="quarter" idx="12"/>
          </p:nvPr>
        </p:nvSpPr>
        <p:spPr/>
        <p:txBody>
          <a:bodyPr/>
          <a:lstStyle/>
          <a:p>
            <a:fld id="{9EAECAFE-92D2-45D1-A440-24A7BDAC5CCE}" type="slidenum">
              <a:rPr lang="en-US" smtClean="0"/>
              <a:t>‹#›</a:t>
            </a:fld>
            <a:endParaRPr lang="en-US"/>
          </a:p>
        </p:txBody>
      </p:sp>
    </p:spTree>
    <p:extLst>
      <p:ext uri="{BB962C8B-B14F-4D97-AF65-F5344CB8AC3E}">
        <p14:creationId xmlns:p14="http://schemas.microsoft.com/office/powerpoint/2010/main" val="401011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B68BB-D0B7-4330-A460-FBFD4AC7B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B89B5B2-EFFF-4F0B-870B-CD0C41D99CDD}"/>
              </a:ext>
            </a:extLst>
          </p:cNvPr>
          <p:cNvSpPr>
            <a:spLocks noGrp="1"/>
          </p:cNvSpPr>
          <p:nvPr>
            <p:ph type="dt" sz="half" idx="10"/>
          </p:nvPr>
        </p:nvSpPr>
        <p:spPr/>
        <p:txBody>
          <a:bodyPr/>
          <a:lstStyle/>
          <a:p>
            <a:fld id="{5E183222-D041-4095-BED7-91CF5DC81DBC}" type="datetimeFigureOut">
              <a:rPr lang="en-US" smtClean="0"/>
              <a:t>10/12/2019</a:t>
            </a:fld>
            <a:endParaRPr lang="en-US"/>
          </a:p>
        </p:txBody>
      </p:sp>
      <p:sp>
        <p:nvSpPr>
          <p:cNvPr id="4" name="Footer Placeholder 3">
            <a:extLst>
              <a:ext uri="{FF2B5EF4-FFF2-40B4-BE49-F238E27FC236}">
                <a16:creationId xmlns:a16="http://schemas.microsoft.com/office/drawing/2014/main" xmlns="" id="{BCD2C0B4-10C8-4689-BD57-3028F1507D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0571A8E-68DD-416B-9CFF-8CC70595BFAA}"/>
              </a:ext>
            </a:extLst>
          </p:cNvPr>
          <p:cNvSpPr>
            <a:spLocks noGrp="1"/>
          </p:cNvSpPr>
          <p:nvPr>
            <p:ph type="sldNum" sz="quarter" idx="12"/>
          </p:nvPr>
        </p:nvSpPr>
        <p:spPr/>
        <p:txBody>
          <a:bodyPr/>
          <a:lstStyle/>
          <a:p>
            <a:fld id="{9EAECAFE-92D2-45D1-A440-24A7BDAC5CCE}" type="slidenum">
              <a:rPr lang="en-US" smtClean="0"/>
              <a:t>‹#›</a:t>
            </a:fld>
            <a:endParaRPr lang="en-US"/>
          </a:p>
        </p:txBody>
      </p:sp>
    </p:spTree>
    <p:extLst>
      <p:ext uri="{BB962C8B-B14F-4D97-AF65-F5344CB8AC3E}">
        <p14:creationId xmlns:p14="http://schemas.microsoft.com/office/powerpoint/2010/main" val="180408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131AC66-9F00-4C0E-8B15-2B767886ADE1}"/>
              </a:ext>
            </a:extLst>
          </p:cNvPr>
          <p:cNvSpPr>
            <a:spLocks noGrp="1"/>
          </p:cNvSpPr>
          <p:nvPr>
            <p:ph type="dt" sz="half" idx="10"/>
          </p:nvPr>
        </p:nvSpPr>
        <p:spPr/>
        <p:txBody>
          <a:bodyPr/>
          <a:lstStyle/>
          <a:p>
            <a:fld id="{5E183222-D041-4095-BED7-91CF5DC81DBC}" type="datetimeFigureOut">
              <a:rPr lang="en-US" smtClean="0"/>
              <a:t>10/12/2019</a:t>
            </a:fld>
            <a:endParaRPr lang="en-US"/>
          </a:p>
        </p:txBody>
      </p:sp>
      <p:sp>
        <p:nvSpPr>
          <p:cNvPr id="3" name="Footer Placeholder 2">
            <a:extLst>
              <a:ext uri="{FF2B5EF4-FFF2-40B4-BE49-F238E27FC236}">
                <a16:creationId xmlns:a16="http://schemas.microsoft.com/office/drawing/2014/main" xmlns="" id="{07D869F3-0D2C-4832-A155-7C906AAC2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691F647-5664-49AD-8D51-CBAAA6088B4C}"/>
              </a:ext>
            </a:extLst>
          </p:cNvPr>
          <p:cNvSpPr>
            <a:spLocks noGrp="1"/>
          </p:cNvSpPr>
          <p:nvPr>
            <p:ph type="sldNum" sz="quarter" idx="12"/>
          </p:nvPr>
        </p:nvSpPr>
        <p:spPr/>
        <p:txBody>
          <a:bodyPr/>
          <a:lstStyle/>
          <a:p>
            <a:fld id="{9EAECAFE-92D2-45D1-A440-24A7BDAC5CCE}" type="slidenum">
              <a:rPr lang="en-US" smtClean="0"/>
              <a:t>‹#›</a:t>
            </a:fld>
            <a:endParaRPr lang="en-US"/>
          </a:p>
        </p:txBody>
      </p:sp>
    </p:spTree>
    <p:extLst>
      <p:ext uri="{BB962C8B-B14F-4D97-AF65-F5344CB8AC3E}">
        <p14:creationId xmlns:p14="http://schemas.microsoft.com/office/powerpoint/2010/main" val="421721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C0646-8D1B-49BF-906D-23088FCCC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3A9D1D8-A6A5-4670-A9D2-7C0870BA7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392BBBE-8AE4-401F-BA7B-31BC9BCAD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87336CB-6615-492C-A045-DC0635E716EE}"/>
              </a:ext>
            </a:extLst>
          </p:cNvPr>
          <p:cNvSpPr>
            <a:spLocks noGrp="1"/>
          </p:cNvSpPr>
          <p:nvPr>
            <p:ph type="dt" sz="half" idx="10"/>
          </p:nvPr>
        </p:nvSpPr>
        <p:spPr/>
        <p:txBody>
          <a:bodyPr/>
          <a:lstStyle/>
          <a:p>
            <a:fld id="{5E183222-D041-4095-BED7-91CF5DC81DBC}" type="datetimeFigureOut">
              <a:rPr lang="en-US" smtClean="0"/>
              <a:t>10/12/2019</a:t>
            </a:fld>
            <a:endParaRPr lang="en-US"/>
          </a:p>
        </p:txBody>
      </p:sp>
      <p:sp>
        <p:nvSpPr>
          <p:cNvPr id="6" name="Footer Placeholder 5">
            <a:extLst>
              <a:ext uri="{FF2B5EF4-FFF2-40B4-BE49-F238E27FC236}">
                <a16:creationId xmlns:a16="http://schemas.microsoft.com/office/drawing/2014/main" xmlns="" id="{57694BB5-4AB1-43DE-8A9F-087ADBF70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3B2FAE-1AFF-4381-8F69-E6AD6EABD1E2}"/>
              </a:ext>
            </a:extLst>
          </p:cNvPr>
          <p:cNvSpPr>
            <a:spLocks noGrp="1"/>
          </p:cNvSpPr>
          <p:nvPr>
            <p:ph type="sldNum" sz="quarter" idx="12"/>
          </p:nvPr>
        </p:nvSpPr>
        <p:spPr/>
        <p:txBody>
          <a:bodyPr/>
          <a:lstStyle/>
          <a:p>
            <a:fld id="{9EAECAFE-92D2-45D1-A440-24A7BDAC5CCE}" type="slidenum">
              <a:rPr lang="en-US" smtClean="0"/>
              <a:t>‹#›</a:t>
            </a:fld>
            <a:endParaRPr lang="en-US"/>
          </a:p>
        </p:txBody>
      </p:sp>
    </p:spTree>
    <p:extLst>
      <p:ext uri="{BB962C8B-B14F-4D97-AF65-F5344CB8AC3E}">
        <p14:creationId xmlns:p14="http://schemas.microsoft.com/office/powerpoint/2010/main" val="379501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339494-5D29-4877-9650-1528DC693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2A1550A-6E90-4300-82A9-8D06F7ED7E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26CB330-B9A2-4457-84D2-4554C2D38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6C26E1D-8F2F-4B2F-8513-A612CEFFFFCF}"/>
              </a:ext>
            </a:extLst>
          </p:cNvPr>
          <p:cNvSpPr>
            <a:spLocks noGrp="1"/>
          </p:cNvSpPr>
          <p:nvPr>
            <p:ph type="dt" sz="half" idx="10"/>
          </p:nvPr>
        </p:nvSpPr>
        <p:spPr/>
        <p:txBody>
          <a:bodyPr/>
          <a:lstStyle/>
          <a:p>
            <a:fld id="{5E183222-D041-4095-BED7-91CF5DC81DBC}" type="datetimeFigureOut">
              <a:rPr lang="en-US" smtClean="0"/>
              <a:t>10/12/2019</a:t>
            </a:fld>
            <a:endParaRPr lang="en-US"/>
          </a:p>
        </p:txBody>
      </p:sp>
      <p:sp>
        <p:nvSpPr>
          <p:cNvPr id="6" name="Footer Placeholder 5">
            <a:extLst>
              <a:ext uri="{FF2B5EF4-FFF2-40B4-BE49-F238E27FC236}">
                <a16:creationId xmlns:a16="http://schemas.microsoft.com/office/drawing/2014/main" xmlns="" id="{810B5B7D-E9E0-44A6-A13C-773D62459F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127F7B9-3B2C-4485-8675-1AE1B18C49D1}"/>
              </a:ext>
            </a:extLst>
          </p:cNvPr>
          <p:cNvSpPr>
            <a:spLocks noGrp="1"/>
          </p:cNvSpPr>
          <p:nvPr>
            <p:ph type="sldNum" sz="quarter" idx="12"/>
          </p:nvPr>
        </p:nvSpPr>
        <p:spPr/>
        <p:txBody>
          <a:bodyPr/>
          <a:lstStyle/>
          <a:p>
            <a:fld id="{9EAECAFE-92D2-45D1-A440-24A7BDAC5CCE}" type="slidenum">
              <a:rPr lang="en-US" smtClean="0"/>
              <a:t>‹#›</a:t>
            </a:fld>
            <a:endParaRPr lang="en-US"/>
          </a:p>
        </p:txBody>
      </p:sp>
    </p:spTree>
    <p:extLst>
      <p:ext uri="{BB962C8B-B14F-4D97-AF65-F5344CB8AC3E}">
        <p14:creationId xmlns:p14="http://schemas.microsoft.com/office/powerpoint/2010/main" val="192164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26625C7-55AB-4AA8-B3BF-0A9649FBC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AE5CFAE-E085-416C-8F41-BEC2DC82C1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23B543-2A34-45DC-B3D3-1139F4F78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83222-D041-4095-BED7-91CF5DC81DBC}" type="datetimeFigureOut">
              <a:rPr lang="en-US" smtClean="0"/>
              <a:t>10/12/2019</a:t>
            </a:fld>
            <a:endParaRPr lang="en-US"/>
          </a:p>
        </p:txBody>
      </p:sp>
      <p:sp>
        <p:nvSpPr>
          <p:cNvPr id="5" name="Footer Placeholder 4">
            <a:extLst>
              <a:ext uri="{FF2B5EF4-FFF2-40B4-BE49-F238E27FC236}">
                <a16:creationId xmlns:a16="http://schemas.microsoft.com/office/drawing/2014/main" xmlns="" id="{6D477648-198A-4C44-B315-B46EDE6F3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A50419D-13CB-4DAA-9F04-FF623CC9F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ECAFE-92D2-45D1-A440-24A7BDAC5CCE}" type="slidenum">
              <a:rPr lang="en-US" smtClean="0"/>
              <a:t>‹#›</a:t>
            </a:fld>
            <a:endParaRPr lang="en-US"/>
          </a:p>
        </p:txBody>
      </p:sp>
    </p:spTree>
    <p:extLst>
      <p:ext uri="{BB962C8B-B14F-4D97-AF65-F5344CB8AC3E}">
        <p14:creationId xmlns:p14="http://schemas.microsoft.com/office/powerpoint/2010/main" val="2464589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34B9-84A0-4F27-8C34-3D659F25817D}"/>
              </a:ext>
            </a:extLst>
          </p:cNvPr>
          <p:cNvSpPr>
            <a:spLocks noGrp="1"/>
          </p:cNvSpPr>
          <p:nvPr>
            <p:ph type="ctrTitle"/>
          </p:nvPr>
        </p:nvSpPr>
        <p:spPr>
          <a:xfrm>
            <a:off x="1524000" y="-557581"/>
            <a:ext cx="9144000" cy="2387600"/>
          </a:xfrm>
        </p:spPr>
        <p:txBody>
          <a:bodyPr/>
          <a:lstStyle/>
          <a:p>
            <a:r>
              <a:rPr lang="en-US" dirty="0">
                <a:solidFill>
                  <a:srgbClr val="0070C0"/>
                </a:solidFill>
                <a:latin typeface="Elephant" panose="02020904090505020303" pitchFamily="18" charset="0"/>
              </a:rPr>
              <a:t>The Magnificence of Literature Evangelism!</a:t>
            </a:r>
          </a:p>
        </p:txBody>
      </p:sp>
      <p:pic>
        <p:nvPicPr>
          <p:cNvPr id="5" name="Picture 4">
            <a:extLst>
              <a:ext uri="{FF2B5EF4-FFF2-40B4-BE49-F238E27FC236}">
                <a16:creationId xmlns:a16="http://schemas.microsoft.com/office/drawing/2014/main" xmlns="" id="{05372AE3-0F6E-4652-AD2D-76C99E987FF0}"/>
              </a:ext>
            </a:extLst>
          </p:cNvPr>
          <p:cNvPicPr>
            <a:picLocks noChangeAspect="1"/>
          </p:cNvPicPr>
          <p:nvPr/>
        </p:nvPicPr>
        <p:blipFill>
          <a:blip r:embed="rId2"/>
          <a:stretch>
            <a:fillRect/>
          </a:stretch>
        </p:blipFill>
        <p:spPr>
          <a:xfrm>
            <a:off x="876179" y="1806561"/>
            <a:ext cx="10439641" cy="5051439"/>
          </a:xfrm>
          <a:prstGeom prst="rect">
            <a:avLst/>
          </a:prstGeom>
        </p:spPr>
      </p:pic>
    </p:spTree>
    <p:extLst>
      <p:ext uri="{BB962C8B-B14F-4D97-AF65-F5344CB8AC3E}">
        <p14:creationId xmlns:p14="http://schemas.microsoft.com/office/powerpoint/2010/main" val="369931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3C75D-747F-4DDE-9CDE-D55C5D7AB79C}"/>
              </a:ext>
            </a:extLst>
          </p:cNvPr>
          <p:cNvSpPr>
            <a:spLocks noGrp="1"/>
          </p:cNvSpPr>
          <p:nvPr>
            <p:ph type="title"/>
          </p:nvPr>
        </p:nvSpPr>
        <p:spPr>
          <a:xfrm>
            <a:off x="838200" y="-137795"/>
            <a:ext cx="10515600" cy="1325563"/>
          </a:xfrm>
        </p:spPr>
        <p:txBody>
          <a:bodyPr/>
          <a:lstStyle/>
          <a:p>
            <a:r>
              <a:rPr lang="en-US" dirty="0">
                <a:solidFill>
                  <a:srgbClr val="660066"/>
                </a:solidFill>
                <a:effectLst>
                  <a:outerShdw blurRad="38100" dist="38100" dir="2700000" algn="tl">
                    <a:srgbClr val="000000">
                      <a:alpha val="43137"/>
                    </a:srgbClr>
                  </a:outerShdw>
                </a:effectLst>
                <a:latin typeface="Berlin Sans FB Demi" panose="020E0802020502020306" pitchFamily="34" charset="0"/>
              </a:rPr>
              <a:t>Spirit of Prophecy confirms!!!</a:t>
            </a:r>
          </a:p>
        </p:txBody>
      </p:sp>
      <p:sp>
        <p:nvSpPr>
          <p:cNvPr id="3" name="Rectangle 2">
            <a:extLst>
              <a:ext uri="{FF2B5EF4-FFF2-40B4-BE49-F238E27FC236}">
                <a16:creationId xmlns:a16="http://schemas.microsoft.com/office/drawing/2014/main" xmlns="" id="{912A672A-F80D-4DBE-9763-386DA207201F}"/>
              </a:ext>
            </a:extLst>
          </p:cNvPr>
          <p:cNvSpPr/>
          <p:nvPr/>
        </p:nvSpPr>
        <p:spPr>
          <a:xfrm>
            <a:off x="5962650" y="1186816"/>
            <a:ext cx="6229350" cy="5262979"/>
          </a:xfrm>
          <a:prstGeom prst="rect">
            <a:avLst/>
          </a:prstGeom>
        </p:spPr>
        <p:txBody>
          <a:bodyPr wrap="square">
            <a:spAutoFit/>
          </a:bodyPr>
          <a:lstStyle/>
          <a:p>
            <a:r>
              <a:rPr lang="en-US" sz="2800" dirty="0"/>
              <a:t>“</a:t>
            </a:r>
            <a:r>
              <a:rPr lang="en-US" sz="2800" b="1" u="sng" dirty="0"/>
              <a:t>More than one thousand will soon be converted in one day</a:t>
            </a:r>
            <a:r>
              <a:rPr lang="en-US" sz="2800" dirty="0"/>
              <a:t>, most of whom will trace their convictions to the reading of our publications” (Colporteur Ministry, p. 151).</a:t>
            </a:r>
          </a:p>
          <a:p>
            <a:endParaRPr lang="en-US" sz="2800" dirty="0"/>
          </a:p>
          <a:p>
            <a:r>
              <a:rPr lang="en-US" sz="2800" dirty="0"/>
              <a:t>“The  publications  sent  forth  from  our  printing houses  are  to  prepare  a  people  to  meet  God.  </a:t>
            </a:r>
            <a:r>
              <a:rPr lang="en-US" sz="2800" b="1" u="sng" dirty="0"/>
              <a:t>Throughout the world they are to do the same work that was done by John the Baptist for the Jewish nation</a:t>
            </a:r>
            <a:r>
              <a:rPr lang="en-US" sz="2800" dirty="0"/>
              <a:t>”(Colporteur Ministry, p. 3). </a:t>
            </a:r>
          </a:p>
        </p:txBody>
      </p:sp>
      <p:pic>
        <p:nvPicPr>
          <p:cNvPr id="4" name="Picture 3">
            <a:extLst>
              <a:ext uri="{FF2B5EF4-FFF2-40B4-BE49-F238E27FC236}">
                <a16:creationId xmlns:a16="http://schemas.microsoft.com/office/drawing/2014/main" xmlns="" id="{4A3577E7-7C9B-49C6-A9AF-75A395CFAF64}"/>
              </a:ext>
            </a:extLst>
          </p:cNvPr>
          <p:cNvPicPr>
            <a:picLocks noChangeAspect="1"/>
          </p:cNvPicPr>
          <p:nvPr/>
        </p:nvPicPr>
        <p:blipFill>
          <a:blip r:embed="rId2"/>
          <a:stretch>
            <a:fillRect/>
          </a:stretch>
        </p:blipFill>
        <p:spPr>
          <a:xfrm rot="20801112">
            <a:off x="967740" y="1237031"/>
            <a:ext cx="3352800" cy="5162550"/>
          </a:xfrm>
          <a:prstGeom prst="rect">
            <a:avLst/>
          </a:prstGeom>
        </p:spPr>
      </p:pic>
    </p:spTree>
    <p:extLst>
      <p:ext uri="{BB962C8B-B14F-4D97-AF65-F5344CB8AC3E}">
        <p14:creationId xmlns:p14="http://schemas.microsoft.com/office/powerpoint/2010/main" val="93635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759EBEC-3DD7-4EFE-BAB1-7E0665D89D7A}"/>
              </a:ext>
            </a:extLst>
          </p:cNvPr>
          <p:cNvSpPr/>
          <p:nvPr/>
        </p:nvSpPr>
        <p:spPr>
          <a:xfrm>
            <a:off x="0" y="0"/>
            <a:ext cx="12192000" cy="6986528"/>
          </a:xfrm>
          <a:prstGeom prst="rect">
            <a:avLst/>
          </a:prstGeom>
        </p:spPr>
        <p:txBody>
          <a:bodyPr wrap="square">
            <a:spAutoFit/>
          </a:bodyPr>
          <a:lstStyle/>
          <a:p>
            <a:r>
              <a:rPr lang="en-US" sz="3200" dirty="0"/>
              <a:t>“</a:t>
            </a:r>
            <a:r>
              <a:rPr lang="en-US" sz="3200" b="1" u="sng" dirty="0"/>
              <a:t>Our publications should go everywhere</a:t>
            </a:r>
            <a:r>
              <a:rPr lang="en-US" sz="3200" dirty="0"/>
              <a:t>. </a:t>
            </a:r>
            <a:r>
              <a:rPr lang="en-US" sz="3200" b="1" dirty="0"/>
              <a:t>Let them be issued in many languages</a:t>
            </a:r>
            <a:r>
              <a:rPr lang="en-US" sz="3200" dirty="0"/>
              <a:t>. </a:t>
            </a:r>
            <a:r>
              <a:rPr lang="en-US" sz="3200" b="1" u="sng" dirty="0"/>
              <a:t>The third angel’s message is to be given through this medium and through the living teacher.</a:t>
            </a:r>
            <a:r>
              <a:rPr lang="en-US" sz="3200" dirty="0"/>
              <a:t> You who believe the truth for this time, wake up. It is your duty now to bring in all the means possible to help those who understand the truth to proclaim it. . . . There are many places in which the voice of the minister cannot be heard, </a:t>
            </a:r>
            <a:r>
              <a:rPr lang="en-US" sz="3200" b="1" u="sng" dirty="0"/>
              <a:t>places which can be reached only by our publications</a:t>
            </a:r>
            <a:r>
              <a:rPr lang="en-US" sz="3200" dirty="0"/>
              <a:t>,—</a:t>
            </a:r>
            <a:r>
              <a:rPr lang="en-US" sz="3200" b="1" dirty="0"/>
              <a:t>the books, papers, and tracts filled with the Bible truths that the people need. Our literature is to be distributed everywhere.</a:t>
            </a:r>
            <a:r>
              <a:rPr lang="en-US" sz="3200" dirty="0"/>
              <a:t> The truth is to be sown beside all waters; for we know not which will prosper, this, or that. In our erring judgment we may think it unwise to give literature to the very ones who would accept the truth the most readily. </a:t>
            </a:r>
            <a:r>
              <a:rPr lang="en-US" sz="3200" b="1" u="sng" dirty="0"/>
              <a:t>We know not what may be the results of giving away a leaflet containing present truth.</a:t>
            </a:r>
            <a:r>
              <a:rPr lang="en-US" sz="3200" dirty="0"/>
              <a:t>”—(MS 127, 1909.) </a:t>
            </a:r>
          </a:p>
        </p:txBody>
      </p:sp>
    </p:spTree>
    <p:extLst>
      <p:ext uri="{BB962C8B-B14F-4D97-AF65-F5344CB8AC3E}">
        <p14:creationId xmlns:p14="http://schemas.microsoft.com/office/powerpoint/2010/main" val="359243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A18C0AF-8E18-49BA-9D92-33AC164337D9}"/>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59575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92E5C4-8513-4B73-82C8-5B09FDD32F3F}"/>
              </a:ext>
            </a:extLst>
          </p:cNvPr>
          <p:cNvSpPr>
            <a:spLocks noGrp="1"/>
          </p:cNvSpPr>
          <p:nvPr>
            <p:ph type="title"/>
          </p:nvPr>
        </p:nvSpPr>
        <p:spPr>
          <a:xfrm>
            <a:off x="0" y="0"/>
            <a:ext cx="12192000" cy="1325563"/>
          </a:xfrm>
        </p:spPr>
        <p:txBody>
          <a:bodyPr/>
          <a:lstStyle/>
          <a:p>
            <a:r>
              <a:rPr lang="en-US" b="1" u="sng" dirty="0">
                <a:solidFill>
                  <a:srgbClr val="FFC000"/>
                </a:solidFill>
              </a:rPr>
              <a:t>Does God NEED Literature Evangelism to spread the Gospel???</a:t>
            </a:r>
          </a:p>
        </p:txBody>
      </p:sp>
      <p:pic>
        <p:nvPicPr>
          <p:cNvPr id="3" name="Picture 2">
            <a:extLst>
              <a:ext uri="{FF2B5EF4-FFF2-40B4-BE49-F238E27FC236}">
                <a16:creationId xmlns:a16="http://schemas.microsoft.com/office/drawing/2014/main" xmlns="" id="{5994C5BB-0D90-4ED7-801F-6C417F11D69C}"/>
              </a:ext>
            </a:extLst>
          </p:cNvPr>
          <p:cNvPicPr>
            <a:picLocks noChangeAspect="1"/>
          </p:cNvPicPr>
          <p:nvPr/>
        </p:nvPicPr>
        <p:blipFill>
          <a:blip r:embed="rId2"/>
          <a:stretch>
            <a:fillRect/>
          </a:stretch>
        </p:blipFill>
        <p:spPr>
          <a:xfrm>
            <a:off x="6909957" y="915997"/>
            <a:ext cx="4446301" cy="5575299"/>
          </a:xfrm>
          <a:prstGeom prst="rect">
            <a:avLst/>
          </a:prstGeom>
        </p:spPr>
      </p:pic>
      <p:sp>
        <p:nvSpPr>
          <p:cNvPr id="4" name="TextBox 3">
            <a:extLst>
              <a:ext uri="{FF2B5EF4-FFF2-40B4-BE49-F238E27FC236}">
                <a16:creationId xmlns:a16="http://schemas.microsoft.com/office/drawing/2014/main" xmlns="" id="{8FFDA22E-3773-42B9-861E-670E28CCEAC0}"/>
              </a:ext>
            </a:extLst>
          </p:cNvPr>
          <p:cNvSpPr txBox="1"/>
          <p:nvPr/>
        </p:nvSpPr>
        <p:spPr>
          <a:xfrm>
            <a:off x="318778" y="1643036"/>
            <a:ext cx="7219706" cy="2554545"/>
          </a:xfrm>
          <a:prstGeom prst="rect">
            <a:avLst/>
          </a:prstGeom>
          <a:noFill/>
        </p:spPr>
        <p:txBody>
          <a:bodyPr wrap="square" rtlCol="0">
            <a:spAutoFit/>
          </a:bodyPr>
          <a:lstStyle/>
          <a:p>
            <a:r>
              <a:rPr lang="en-US" sz="3200" dirty="0">
                <a:solidFill>
                  <a:schemeClr val="bg1"/>
                </a:solidFill>
              </a:rPr>
              <a:t>Answer: Absolutely NOT! God doesn’t “NEED” anything! He is fully self-sufficient in every way! No question at all—God’s Will is in no way reliant on anyone or anything!</a:t>
            </a:r>
          </a:p>
        </p:txBody>
      </p:sp>
    </p:spTree>
    <p:extLst>
      <p:ext uri="{BB962C8B-B14F-4D97-AF65-F5344CB8AC3E}">
        <p14:creationId xmlns:p14="http://schemas.microsoft.com/office/powerpoint/2010/main" val="12381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3D50D-FB50-4889-BF20-12A4F14FB82F}"/>
              </a:ext>
            </a:extLst>
          </p:cNvPr>
          <p:cNvSpPr>
            <a:spLocks noGrp="1"/>
          </p:cNvSpPr>
          <p:nvPr>
            <p:ph type="title"/>
          </p:nvPr>
        </p:nvSpPr>
        <p:spPr>
          <a:xfrm>
            <a:off x="838200" y="-155870"/>
            <a:ext cx="10515600" cy="1325563"/>
          </a:xfrm>
        </p:spPr>
        <p:txBody>
          <a:bodyPr/>
          <a:lstStyle/>
          <a:p>
            <a:r>
              <a:rPr lang="en-US" i="1" dirty="0">
                <a:effectLst>
                  <a:outerShdw blurRad="38100" dist="38100" dir="2700000" algn="tl">
                    <a:srgbClr val="000000">
                      <a:alpha val="43137"/>
                    </a:srgbClr>
                  </a:outerShdw>
                </a:effectLst>
              </a:rPr>
              <a:t>The Importance of Literature in the Bible</a:t>
            </a:r>
          </a:p>
        </p:txBody>
      </p:sp>
      <p:sp>
        <p:nvSpPr>
          <p:cNvPr id="3" name="Rectangle 2">
            <a:extLst>
              <a:ext uri="{FF2B5EF4-FFF2-40B4-BE49-F238E27FC236}">
                <a16:creationId xmlns:a16="http://schemas.microsoft.com/office/drawing/2014/main" xmlns="" id="{1B165D13-D0DA-4149-828E-2CB5A401091E}"/>
              </a:ext>
            </a:extLst>
          </p:cNvPr>
          <p:cNvSpPr/>
          <p:nvPr/>
        </p:nvSpPr>
        <p:spPr>
          <a:xfrm>
            <a:off x="241005" y="1276758"/>
            <a:ext cx="6340548" cy="4832092"/>
          </a:xfrm>
          <a:prstGeom prst="rect">
            <a:avLst/>
          </a:prstGeom>
        </p:spPr>
        <p:txBody>
          <a:bodyPr wrap="square">
            <a:spAutoFit/>
          </a:bodyPr>
          <a:lstStyle/>
          <a:p>
            <a:r>
              <a:rPr lang="en-US" sz="2800" dirty="0"/>
              <a:t>Ex. 31:18 “And he gave unto Moses, when he had made an end of communing with him upon mount Sinai, two tables of testimony, tables of stone, written with the finger of God.”</a:t>
            </a:r>
          </a:p>
          <a:p>
            <a:endParaRPr lang="en-US" sz="2800" dirty="0"/>
          </a:p>
          <a:p>
            <a:endParaRPr lang="en-US" sz="2800" dirty="0"/>
          </a:p>
          <a:p>
            <a:r>
              <a:rPr lang="en-US" sz="2800" dirty="0"/>
              <a:t>2 Kings 2:19 “And the rest of the acts of </a:t>
            </a:r>
            <a:r>
              <a:rPr lang="en-US" sz="2800" dirty="0" err="1"/>
              <a:t>Joash</a:t>
            </a:r>
            <a:r>
              <a:rPr lang="en-US" sz="2800" dirty="0"/>
              <a:t>, and all that he did, </a:t>
            </a:r>
            <a:r>
              <a:rPr lang="en-US" sz="2800" i="1" dirty="0"/>
              <a:t>are</a:t>
            </a:r>
            <a:r>
              <a:rPr lang="en-US" sz="2800" dirty="0"/>
              <a:t> they not written in the book of the chronicles of the kings of Judah?”</a:t>
            </a:r>
          </a:p>
        </p:txBody>
      </p:sp>
      <p:pic>
        <p:nvPicPr>
          <p:cNvPr id="4" name="Picture 3">
            <a:extLst>
              <a:ext uri="{FF2B5EF4-FFF2-40B4-BE49-F238E27FC236}">
                <a16:creationId xmlns:a16="http://schemas.microsoft.com/office/drawing/2014/main" xmlns="" id="{5AB7086A-D91E-4B43-A5B3-E9342933114B}"/>
              </a:ext>
            </a:extLst>
          </p:cNvPr>
          <p:cNvPicPr>
            <a:picLocks noChangeAspect="1"/>
          </p:cNvPicPr>
          <p:nvPr/>
        </p:nvPicPr>
        <p:blipFill>
          <a:blip r:embed="rId2"/>
          <a:stretch>
            <a:fillRect/>
          </a:stretch>
        </p:blipFill>
        <p:spPr>
          <a:xfrm>
            <a:off x="6977837" y="918329"/>
            <a:ext cx="4375963" cy="5842136"/>
          </a:xfrm>
          <a:prstGeom prst="rect">
            <a:avLst/>
          </a:prstGeom>
        </p:spPr>
      </p:pic>
    </p:spTree>
    <p:extLst>
      <p:ext uri="{BB962C8B-B14F-4D97-AF65-F5344CB8AC3E}">
        <p14:creationId xmlns:p14="http://schemas.microsoft.com/office/powerpoint/2010/main" val="169178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7E679-50BA-4C9C-BCEF-A0F69B60836C}"/>
              </a:ext>
            </a:extLst>
          </p:cNvPr>
          <p:cNvSpPr>
            <a:spLocks noGrp="1"/>
          </p:cNvSpPr>
          <p:nvPr>
            <p:ph type="title"/>
          </p:nvPr>
        </p:nvSpPr>
        <p:spPr>
          <a:xfrm>
            <a:off x="838200" y="-304726"/>
            <a:ext cx="10515600" cy="1325563"/>
          </a:xfrm>
        </p:spPr>
        <p:txBody>
          <a:bodyPr/>
          <a:lstStyle/>
          <a:p>
            <a:r>
              <a:rPr lang="en-US" i="1" dirty="0">
                <a:solidFill>
                  <a:srgbClr val="C00000"/>
                </a:solidFill>
                <a:effectLst>
                  <a:outerShdw blurRad="38100" dist="38100" dir="2700000" algn="tl">
                    <a:srgbClr val="000000">
                      <a:alpha val="43137"/>
                    </a:srgbClr>
                  </a:outerShdw>
                </a:effectLst>
                <a:latin typeface="Baskerville Old Face" panose="02020602080505020303" pitchFamily="18" charset="0"/>
              </a:rPr>
              <a:t>Prophecies are Locked in Literature!</a:t>
            </a:r>
          </a:p>
        </p:txBody>
      </p:sp>
      <p:sp>
        <p:nvSpPr>
          <p:cNvPr id="3" name="TextBox 2">
            <a:extLst>
              <a:ext uri="{FF2B5EF4-FFF2-40B4-BE49-F238E27FC236}">
                <a16:creationId xmlns:a16="http://schemas.microsoft.com/office/drawing/2014/main" xmlns="" id="{1ECFFE67-4464-4F0B-A788-A0D25E724A7A}"/>
              </a:ext>
            </a:extLst>
          </p:cNvPr>
          <p:cNvSpPr txBox="1"/>
          <p:nvPr/>
        </p:nvSpPr>
        <p:spPr>
          <a:xfrm>
            <a:off x="5216072" y="873755"/>
            <a:ext cx="5989674" cy="4832092"/>
          </a:xfrm>
          <a:prstGeom prst="rect">
            <a:avLst/>
          </a:prstGeom>
          <a:noFill/>
        </p:spPr>
        <p:txBody>
          <a:bodyPr wrap="square" rtlCol="0">
            <a:spAutoFit/>
          </a:bodyPr>
          <a:lstStyle/>
          <a:p>
            <a:r>
              <a:rPr lang="en-US" sz="2800" dirty="0"/>
              <a:t>Daniel 12:4 “But thou, O Daniel, shut up the words, </a:t>
            </a:r>
            <a:r>
              <a:rPr lang="en-US" sz="2800" b="1" u="sng" dirty="0"/>
              <a:t>and seal the book</a:t>
            </a:r>
            <a:r>
              <a:rPr lang="en-US" sz="2800" dirty="0"/>
              <a:t>, even to the time of the end: many shall run to and </a:t>
            </a:r>
            <a:r>
              <a:rPr lang="en-US" sz="2800" dirty="0" err="1"/>
              <a:t>fro</a:t>
            </a:r>
            <a:r>
              <a:rPr lang="en-US" sz="2800" dirty="0"/>
              <a:t>, and knowledge shall be increased.”</a:t>
            </a:r>
          </a:p>
          <a:p>
            <a:endParaRPr lang="en-US" sz="2800" dirty="0"/>
          </a:p>
          <a:p>
            <a:r>
              <a:rPr lang="en-US" sz="2800" dirty="0"/>
              <a:t>Revelation 10:10 “And I took the little book out of the angel's hand, and ate it up; and it was in my mouth sweet as honey: and as soon as I had eaten it, my belly was bitter.”</a:t>
            </a:r>
          </a:p>
        </p:txBody>
      </p:sp>
      <p:pic>
        <p:nvPicPr>
          <p:cNvPr id="4" name="Picture 3">
            <a:extLst>
              <a:ext uri="{FF2B5EF4-FFF2-40B4-BE49-F238E27FC236}">
                <a16:creationId xmlns:a16="http://schemas.microsoft.com/office/drawing/2014/main" xmlns="" id="{96035241-B945-4790-AA23-075924EDB6C3}"/>
              </a:ext>
            </a:extLst>
          </p:cNvPr>
          <p:cNvPicPr>
            <a:picLocks noChangeAspect="1"/>
          </p:cNvPicPr>
          <p:nvPr/>
        </p:nvPicPr>
        <p:blipFill>
          <a:blip r:embed="rId2"/>
          <a:stretch>
            <a:fillRect/>
          </a:stretch>
        </p:blipFill>
        <p:spPr>
          <a:xfrm>
            <a:off x="222073" y="754619"/>
            <a:ext cx="4377872" cy="5837163"/>
          </a:xfrm>
          <a:prstGeom prst="rect">
            <a:avLst/>
          </a:prstGeom>
        </p:spPr>
      </p:pic>
    </p:spTree>
    <p:extLst>
      <p:ext uri="{BB962C8B-B14F-4D97-AF65-F5344CB8AC3E}">
        <p14:creationId xmlns:p14="http://schemas.microsoft.com/office/powerpoint/2010/main" val="244803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DAEC9-95EB-4A95-AAC5-8FEC43A57877}"/>
              </a:ext>
            </a:extLst>
          </p:cNvPr>
          <p:cNvSpPr>
            <a:spLocks noGrp="1"/>
          </p:cNvSpPr>
          <p:nvPr>
            <p:ph type="title"/>
          </p:nvPr>
        </p:nvSpPr>
        <p:spPr>
          <a:xfrm>
            <a:off x="838200" y="0"/>
            <a:ext cx="10515600" cy="1325563"/>
          </a:xfrm>
        </p:spPr>
        <p:txBody>
          <a:bodyPr/>
          <a:lstStyle/>
          <a:p>
            <a:r>
              <a:rPr lang="en-US" dirty="0">
                <a:solidFill>
                  <a:srgbClr val="0DB305"/>
                </a:solidFill>
                <a:latin typeface="Gill Sans Ultra Bold Condensed" panose="020B0A06020104020203" pitchFamily="34" charset="0"/>
              </a:rPr>
              <a:t>Literature is the </a:t>
            </a:r>
            <a:r>
              <a:rPr lang="en-US" dirty="0">
                <a:solidFill>
                  <a:srgbClr val="C00000"/>
                </a:solidFill>
                <a:latin typeface="Gill Sans Ultra Bold Condensed" panose="020B0A06020104020203" pitchFamily="34" charset="0"/>
              </a:rPr>
              <a:t>“Chosen Vessel”</a:t>
            </a:r>
          </a:p>
        </p:txBody>
      </p:sp>
      <p:pic>
        <p:nvPicPr>
          <p:cNvPr id="3" name="Picture 2">
            <a:extLst>
              <a:ext uri="{FF2B5EF4-FFF2-40B4-BE49-F238E27FC236}">
                <a16:creationId xmlns:a16="http://schemas.microsoft.com/office/drawing/2014/main" xmlns="" id="{B31CCA11-6D67-42B6-8FAF-F86231EEBC54}"/>
              </a:ext>
            </a:extLst>
          </p:cNvPr>
          <p:cNvPicPr>
            <a:picLocks noChangeAspect="1"/>
          </p:cNvPicPr>
          <p:nvPr/>
        </p:nvPicPr>
        <p:blipFill rotWithShape="1">
          <a:blip r:embed="rId2"/>
          <a:srcRect t="2958" b="8877"/>
          <a:stretch/>
        </p:blipFill>
        <p:spPr>
          <a:xfrm>
            <a:off x="0" y="1139760"/>
            <a:ext cx="3810000" cy="2519302"/>
          </a:xfrm>
          <a:prstGeom prst="rect">
            <a:avLst/>
          </a:prstGeom>
        </p:spPr>
      </p:pic>
      <p:pic>
        <p:nvPicPr>
          <p:cNvPr id="4" name="Picture 3">
            <a:extLst>
              <a:ext uri="{FF2B5EF4-FFF2-40B4-BE49-F238E27FC236}">
                <a16:creationId xmlns:a16="http://schemas.microsoft.com/office/drawing/2014/main" xmlns="" id="{8BAE17AE-3CF3-469E-B2FE-6A1830F61E68}"/>
              </a:ext>
            </a:extLst>
          </p:cNvPr>
          <p:cNvPicPr>
            <a:picLocks noChangeAspect="1"/>
          </p:cNvPicPr>
          <p:nvPr/>
        </p:nvPicPr>
        <p:blipFill>
          <a:blip r:embed="rId3"/>
          <a:stretch>
            <a:fillRect/>
          </a:stretch>
        </p:blipFill>
        <p:spPr>
          <a:xfrm>
            <a:off x="7585276" y="1139759"/>
            <a:ext cx="4606724" cy="2519302"/>
          </a:xfrm>
          <a:prstGeom prst="rect">
            <a:avLst/>
          </a:prstGeom>
        </p:spPr>
      </p:pic>
      <p:pic>
        <p:nvPicPr>
          <p:cNvPr id="5" name="Picture 4">
            <a:extLst>
              <a:ext uri="{FF2B5EF4-FFF2-40B4-BE49-F238E27FC236}">
                <a16:creationId xmlns:a16="http://schemas.microsoft.com/office/drawing/2014/main" xmlns="" id="{F751E91C-B862-4B6A-8EAF-8F056E053E23}"/>
              </a:ext>
            </a:extLst>
          </p:cNvPr>
          <p:cNvPicPr>
            <a:picLocks noChangeAspect="1"/>
          </p:cNvPicPr>
          <p:nvPr/>
        </p:nvPicPr>
        <p:blipFill>
          <a:blip r:embed="rId4"/>
          <a:stretch>
            <a:fillRect/>
          </a:stretch>
        </p:blipFill>
        <p:spPr>
          <a:xfrm>
            <a:off x="-36562" y="3918288"/>
            <a:ext cx="3927388" cy="2613498"/>
          </a:xfrm>
          <a:prstGeom prst="rect">
            <a:avLst/>
          </a:prstGeom>
        </p:spPr>
      </p:pic>
      <p:pic>
        <p:nvPicPr>
          <p:cNvPr id="6" name="Picture 5">
            <a:extLst>
              <a:ext uri="{FF2B5EF4-FFF2-40B4-BE49-F238E27FC236}">
                <a16:creationId xmlns:a16="http://schemas.microsoft.com/office/drawing/2014/main" xmlns="" id="{53C78EB8-AEAA-415D-8E92-A0101318069F}"/>
              </a:ext>
            </a:extLst>
          </p:cNvPr>
          <p:cNvPicPr>
            <a:picLocks noChangeAspect="1"/>
          </p:cNvPicPr>
          <p:nvPr/>
        </p:nvPicPr>
        <p:blipFill rotWithShape="1">
          <a:blip r:embed="rId5"/>
          <a:srcRect b="16646"/>
          <a:stretch/>
        </p:blipFill>
        <p:spPr>
          <a:xfrm>
            <a:off x="8374974" y="3918288"/>
            <a:ext cx="3817026" cy="2613498"/>
          </a:xfrm>
          <a:prstGeom prst="rect">
            <a:avLst/>
          </a:prstGeom>
        </p:spPr>
      </p:pic>
      <p:pic>
        <p:nvPicPr>
          <p:cNvPr id="7" name="Picture 6">
            <a:extLst>
              <a:ext uri="{FF2B5EF4-FFF2-40B4-BE49-F238E27FC236}">
                <a16:creationId xmlns:a16="http://schemas.microsoft.com/office/drawing/2014/main" xmlns="" id="{C770FEB3-7AF6-4191-A19A-FFF95DFC6DEB}"/>
              </a:ext>
            </a:extLst>
          </p:cNvPr>
          <p:cNvPicPr>
            <a:picLocks noChangeAspect="1"/>
          </p:cNvPicPr>
          <p:nvPr/>
        </p:nvPicPr>
        <p:blipFill>
          <a:blip r:embed="rId6"/>
          <a:stretch>
            <a:fillRect/>
          </a:stretch>
        </p:blipFill>
        <p:spPr>
          <a:xfrm>
            <a:off x="3889960" y="1248824"/>
            <a:ext cx="3615356" cy="2410237"/>
          </a:xfrm>
          <a:prstGeom prst="rect">
            <a:avLst/>
          </a:prstGeom>
        </p:spPr>
      </p:pic>
      <p:pic>
        <p:nvPicPr>
          <p:cNvPr id="8" name="Picture 7">
            <a:extLst>
              <a:ext uri="{FF2B5EF4-FFF2-40B4-BE49-F238E27FC236}">
                <a16:creationId xmlns:a16="http://schemas.microsoft.com/office/drawing/2014/main" xmlns="" id="{E41EAF3A-D104-4D20-A64F-0EF4CFC68C60}"/>
              </a:ext>
            </a:extLst>
          </p:cNvPr>
          <p:cNvPicPr>
            <a:picLocks noChangeAspect="1"/>
          </p:cNvPicPr>
          <p:nvPr/>
        </p:nvPicPr>
        <p:blipFill>
          <a:blip r:embed="rId7"/>
          <a:stretch>
            <a:fillRect/>
          </a:stretch>
        </p:blipFill>
        <p:spPr>
          <a:xfrm>
            <a:off x="4711917" y="3754449"/>
            <a:ext cx="2768165" cy="2941175"/>
          </a:xfrm>
          <a:prstGeom prst="rect">
            <a:avLst/>
          </a:prstGeom>
        </p:spPr>
      </p:pic>
    </p:spTree>
    <p:extLst>
      <p:ext uri="{BB962C8B-B14F-4D97-AF65-F5344CB8AC3E}">
        <p14:creationId xmlns:p14="http://schemas.microsoft.com/office/powerpoint/2010/main" val="268924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0E84A0-3BA8-431E-BB2E-CA84D758C721}"/>
              </a:ext>
            </a:extLst>
          </p:cNvPr>
          <p:cNvSpPr>
            <a:spLocks noGrp="1"/>
          </p:cNvSpPr>
          <p:nvPr>
            <p:ph type="title"/>
          </p:nvPr>
        </p:nvSpPr>
        <p:spPr>
          <a:xfrm>
            <a:off x="0" y="0"/>
            <a:ext cx="12192000" cy="1325563"/>
          </a:xfrm>
        </p:spPr>
        <p:txBody>
          <a:bodyPr>
            <a:normAutofit/>
          </a:bodyPr>
          <a:lstStyle/>
          <a:p>
            <a:pPr algn="ctr"/>
            <a:r>
              <a:rPr lang="en-US" dirty="0">
                <a:solidFill>
                  <a:srgbClr val="7030A0"/>
                </a:solidFill>
                <a:latin typeface="Britannic Bold" panose="020B0903060703020204" pitchFamily="34" charset="0"/>
              </a:rPr>
              <a:t>There was only 1 time on Earth that salvation was found in a preacher! And what did He say?</a:t>
            </a:r>
          </a:p>
        </p:txBody>
      </p:sp>
      <p:sp>
        <p:nvSpPr>
          <p:cNvPr id="4" name="Rectangle 3">
            <a:extLst>
              <a:ext uri="{FF2B5EF4-FFF2-40B4-BE49-F238E27FC236}">
                <a16:creationId xmlns:a16="http://schemas.microsoft.com/office/drawing/2014/main" xmlns="" id="{B21F9880-3B72-43A0-A39E-3A8664D857E4}"/>
              </a:ext>
            </a:extLst>
          </p:cNvPr>
          <p:cNvSpPr/>
          <p:nvPr/>
        </p:nvSpPr>
        <p:spPr>
          <a:xfrm>
            <a:off x="105981" y="1275264"/>
            <a:ext cx="6200172" cy="5262979"/>
          </a:xfrm>
          <a:prstGeom prst="rect">
            <a:avLst/>
          </a:prstGeom>
        </p:spPr>
        <p:txBody>
          <a:bodyPr wrap="square">
            <a:spAutoFit/>
          </a:bodyPr>
          <a:lstStyle/>
          <a:p>
            <a:r>
              <a:rPr lang="en-US" sz="2400" dirty="0"/>
              <a:t>Luke 10:24-28 “For I tell you, that many prophets and kings have desired to see those things which ye see, and have not seen them; and to hear those things which ye hear, and have not heard them.  And, behold, a certain lawyer stood up, and tempted him, saying, Master, what shall I do to inherit eternal life? He said unto him, </a:t>
            </a:r>
            <a:r>
              <a:rPr lang="en-US" sz="2400" u="sng" dirty="0"/>
              <a:t>What is written in the law? how </a:t>
            </a:r>
            <a:r>
              <a:rPr lang="en-US" sz="2400" u="sng" dirty="0" err="1"/>
              <a:t>readest</a:t>
            </a:r>
            <a:r>
              <a:rPr lang="en-US" sz="2400" u="sng" dirty="0"/>
              <a:t> thou? </a:t>
            </a:r>
            <a:r>
              <a:rPr lang="en-US" sz="2400" dirty="0"/>
              <a:t>And he answering said, Thou shalt love the Lord thy God with all thy heart, and with all thy soul, and with all thy strength, and with all thy mind; and thy </a:t>
            </a:r>
            <a:r>
              <a:rPr lang="en-US" sz="2400" dirty="0" err="1"/>
              <a:t>neighbour</a:t>
            </a:r>
            <a:r>
              <a:rPr lang="en-US" sz="2400" dirty="0"/>
              <a:t> as thyself.  And he said unto him, Thou hast answered right: this do, and thou shalt live.”</a:t>
            </a:r>
          </a:p>
        </p:txBody>
      </p:sp>
      <p:pic>
        <p:nvPicPr>
          <p:cNvPr id="5" name="Picture 4">
            <a:extLst>
              <a:ext uri="{FF2B5EF4-FFF2-40B4-BE49-F238E27FC236}">
                <a16:creationId xmlns:a16="http://schemas.microsoft.com/office/drawing/2014/main" xmlns="" id="{18B1CC73-86ED-4C81-849D-86C7E38FB68E}"/>
              </a:ext>
            </a:extLst>
          </p:cNvPr>
          <p:cNvPicPr>
            <a:picLocks noChangeAspect="1"/>
          </p:cNvPicPr>
          <p:nvPr/>
        </p:nvPicPr>
        <p:blipFill>
          <a:blip r:embed="rId2"/>
          <a:stretch>
            <a:fillRect/>
          </a:stretch>
        </p:blipFill>
        <p:spPr>
          <a:xfrm>
            <a:off x="6306153" y="1415557"/>
            <a:ext cx="5885847" cy="4167179"/>
          </a:xfrm>
          <a:prstGeom prst="rect">
            <a:avLst/>
          </a:prstGeom>
        </p:spPr>
      </p:pic>
    </p:spTree>
    <p:extLst>
      <p:ext uri="{BB962C8B-B14F-4D97-AF65-F5344CB8AC3E}">
        <p14:creationId xmlns:p14="http://schemas.microsoft.com/office/powerpoint/2010/main" val="353847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E1A7ED9-6179-4FB1-BC56-89EB39B93425}"/>
              </a:ext>
            </a:extLst>
          </p:cNvPr>
          <p:cNvSpPr/>
          <p:nvPr/>
        </p:nvSpPr>
        <p:spPr>
          <a:xfrm>
            <a:off x="935355" y="2767280"/>
            <a:ext cx="10321290" cy="1323439"/>
          </a:xfrm>
          <a:prstGeom prst="rect">
            <a:avLst/>
          </a:prstGeom>
        </p:spPr>
        <p:txBody>
          <a:bodyPr wrap="square">
            <a:spAutoFit/>
          </a:bodyPr>
          <a:lstStyle/>
          <a:p>
            <a:r>
              <a:rPr lang="en-US" sz="4000" i="1" dirty="0"/>
              <a:t>“A sermon may be preached and soon forgotten, but a book remains”(Life Sketches, p. 382).</a:t>
            </a:r>
          </a:p>
        </p:txBody>
      </p:sp>
    </p:spTree>
    <p:extLst>
      <p:ext uri="{BB962C8B-B14F-4D97-AF65-F5344CB8AC3E}">
        <p14:creationId xmlns:p14="http://schemas.microsoft.com/office/powerpoint/2010/main" val="92510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A9422-A0DE-4233-B2F5-5628F14DCD9C}"/>
              </a:ext>
            </a:extLst>
          </p:cNvPr>
          <p:cNvSpPr>
            <a:spLocks noGrp="1"/>
          </p:cNvSpPr>
          <p:nvPr>
            <p:ph type="title"/>
          </p:nvPr>
        </p:nvSpPr>
        <p:spPr>
          <a:xfrm>
            <a:off x="471186" y="-278675"/>
            <a:ext cx="11249628" cy="1325563"/>
          </a:xfrm>
        </p:spPr>
        <p:txBody>
          <a:bodyPr/>
          <a:lstStyle/>
          <a:p>
            <a:r>
              <a:rPr lang="en-US" dirty="0">
                <a:solidFill>
                  <a:schemeClr val="bg1"/>
                </a:solidFill>
                <a:effectLst>
                  <a:outerShdw blurRad="38100" dist="38100" dir="2700000" algn="tl">
                    <a:srgbClr val="000000">
                      <a:alpha val="43137"/>
                    </a:srgbClr>
                  </a:outerShdw>
                </a:effectLst>
              </a:rPr>
              <a:t>Jesus’ Biggest and Many Times Only Weapon…</a:t>
            </a:r>
          </a:p>
        </p:txBody>
      </p:sp>
      <p:pic>
        <p:nvPicPr>
          <p:cNvPr id="4" name="Picture 3">
            <a:extLst>
              <a:ext uri="{FF2B5EF4-FFF2-40B4-BE49-F238E27FC236}">
                <a16:creationId xmlns:a16="http://schemas.microsoft.com/office/drawing/2014/main" xmlns="" id="{35A5C7E7-2FB3-464F-8515-1443E3E83B20}"/>
              </a:ext>
            </a:extLst>
          </p:cNvPr>
          <p:cNvPicPr>
            <a:picLocks noChangeAspect="1"/>
          </p:cNvPicPr>
          <p:nvPr/>
        </p:nvPicPr>
        <p:blipFill>
          <a:blip r:embed="rId2"/>
          <a:stretch>
            <a:fillRect/>
          </a:stretch>
        </p:blipFill>
        <p:spPr>
          <a:xfrm>
            <a:off x="276370" y="1020047"/>
            <a:ext cx="4544872" cy="5453846"/>
          </a:xfrm>
          <a:prstGeom prst="rect">
            <a:avLst/>
          </a:prstGeom>
        </p:spPr>
      </p:pic>
      <p:sp>
        <p:nvSpPr>
          <p:cNvPr id="5" name="Rectangle 4">
            <a:extLst>
              <a:ext uri="{FF2B5EF4-FFF2-40B4-BE49-F238E27FC236}">
                <a16:creationId xmlns:a16="http://schemas.microsoft.com/office/drawing/2014/main" xmlns="" id="{B86312DA-5B5B-4E00-9002-4606BFFFF4B1}"/>
              </a:ext>
            </a:extLst>
          </p:cNvPr>
          <p:cNvSpPr/>
          <p:nvPr/>
        </p:nvSpPr>
        <p:spPr>
          <a:xfrm>
            <a:off x="4901252" y="825814"/>
            <a:ext cx="7370758" cy="6001643"/>
          </a:xfrm>
          <a:prstGeom prst="rect">
            <a:avLst/>
          </a:prstGeom>
        </p:spPr>
        <p:txBody>
          <a:bodyPr wrap="square">
            <a:spAutoFit/>
          </a:bodyPr>
          <a:lstStyle/>
          <a:p>
            <a:r>
              <a:rPr lang="en-US" sz="3200" dirty="0">
                <a:solidFill>
                  <a:schemeClr val="bg1"/>
                </a:solidFill>
              </a:rPr>
              <a:t>Matt 4:3-4, 7,  “And when the tempter came to him, he said, If thou be the Son of God, command that these stones be made bread. But he answered and said, </a:t>
            </a:r>
            <a:r>
              <a:rPr lang="en-US" sz="3200" b="1" u="sng" dirty="0">
                <a:solidFill>
                  <a:schemeClr val="bg1"/>
                </a:solidFill>
              </a:rPr>
              <a:t>It is written</a:t>
            </a:r>
            <a:r>
              <a:rPr lang="en-US" sz="3200" dirty="0">
                <a:solidFill>
                  <a:schemeClr val="bg1"/>
                </a:solidFill>
              </a:rPr>
              <a:t>, Man shall not live by bread alone, </a:t>
            </a:r>
            <a:r>
              <a:rPr lang="en-US" sz="3200" b="1" u="sng" dirty="0">
                <a:solidFill>
                  <a:schemeClr val="bg1"/>
                </a:solidFill>
              </a:rPr>
              <a:t>but by every word that </a:t>
            </a:r>
            <a:r>
              <a:rPr lang="en-US" sz="3200" b="1" u="sng" dirty="0" err="1">
                <a:solidFill>
                  <a:schemeClr val="bg1"/>
                </a:solidFill>
              </a:rPr>
              <a:t>proceedeth</a:t>
            </a:r>
            <a:r>
              <a:rPr lang="en-US" sz="3200" b="1" u="sng" dirty="0">
                <a:solidFill>
                  <a:schemeClr val="bg1"/>
                </a:solidFill>
              </a:rPr>
              <a:t> out of the mouth of God</a:t>
            </a:r>
            <a:r>
              <a:rPr lang="en-US" sz="3200" dirty="0">
                <a:solidFill>
                  <a:schemeClr val="bg1"/>
                </a:solidFill>
              </a:rPr>
              <a:t>. . . Jesus said unto him, </a:t>
            </a:r>
            <a:r>
              <a:rPr lang="en-US" sz="3200" b="1" u="sng" dirty="0">
                <a:solidFill>
                  <a:schemeClr val="bg1"/>
                </a:solidFill>
              </a:rPr>
              <a:t>It is written again</a:t>
            </a:r>
            <a:r>
              <a:rPr lang="en-US" sz="3200" dirty="0">
                <a:solidFill>
                  <a:schemeClr val="bg1"/>
                </a:solidFill>
              </a:rPr>
              <a:t>, Thou shalt not tempt the Lord thy God. . . Then saith Jesus unto him, Get thee hence, Satan: </a:t>
            </a:r>
            <a:r>
              <a:rPr lang="en-US" sz="3200" b="1" u="sng" dirty="0">
                <a:solidFill>
                  <a:schemeClr val="bg1"/>
                </a:solidFill>
              </a:rPr>
              <a:t>for it is written</a:t>
            </a:r>
            <a:r>
              <a:rPr lang="en-US" sz="3200" dirty="0">
                <a:solidFill>
                  <a:schemeClr val="bg1"/>
                </a:solidFill>
              </a:rPr>
              <a:t>, Thou shalt worship the Lord thy God, and him only shalt thou serve.</a:t>
            </a:r>
          </a:p>
        </p:txBody>
      </p:sp>
    </p:spTree>
    <p:extLst>
      <p:ext uri="{BB962C8B-B14F-4D97-AF65-F5344CB8AC3E}">
        <p14:creationId xmlns:p14="http://schemas.microsoft.com/office/powerpoint/2010/main" val="499542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825</Words>
  <Application>Microsoft Office PowerPoint</Application>
  <PresentationFormat>Custom</PresentationFormat>
  <Paragraphs>23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Magnificence of Literature Evangelism!</vt:lpstr>
      <vt:lpstr>PowerPoint Presentation</vt:lpstr>
      <vt:lpstr>Does God NEED Literature Evangelism to spread the Gospel???</vt:lpstr>
      <vt:lpstr>The Importance of Literature in the Bible</vt:lpstr>
      <vt:lpstr>Prophecies are Locked in Literature!</vt:lpstr>
      <vt:lpstr>Literature is the “Chosen Vessel”</vt:lpstr>
      <vt:lpstr>There was only 1 time on Earth that salvation was found in a preacher! And what did He say?</vt:lpstr>
      <vt:lpstr>PowerPoint Presentation</vt:lpstr>
      <vt:lpstr>Jesus’ Biggest and Many Times Only Weapon…</vt:lpstr>
      <vt:lpstr>Spirit of Prophecy confirms!!!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Magnificent Literature Evangelist</dc:title>
  <dc:creator>Kody Morey</dc:creator>
  <cp:lastModifiedBy>Staff</cp:lastModifiedBy>
  <cp:revision>26</cp:revision>
  <dcterms:created xsi:type="dcterms:W3CDTF">2019-04-12T23:19:23Z</dcterms:created>
  <dcterms:modified xsi:type="dcterms:W3CDTF">2019-10-13T02:21:51Z</dcterms:modified>
</cp:coreProperties>
</file>