
<file path=[Content_Types].xml><?xml version="1.0" encoding="utf-8"?>
<Types xmlns="http://schemas.openxmlformats.org/package/2006/content-types">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60" r:id="rId4"/>
    <p:sldId id="263" r:id="rId5"/>
    <p:sldId id="259" r:id="rId6"/>
    <p:sldId id="264" r:id="rId7"/>
    <p:sldId id="258"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6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7" autoAdjust="0"/>
    <p:restoredTop sz="94660"/>
  </p:normalViewPr>
  <p:slideViewPr>
    <p:cSldViewPr snapToGrid="0">
      <p:cViewPr varScale="1">
        <p:scale>
          <a:sx n="57" d="100"/>
          <a:sy n="57" d="100"/>
        </p:scale>
        <p:origin x="10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15D2C-CCD6-4ED3-97B6-E3F8BBB0580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3097415-0C11-4129-9404-5F4EE474AA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068E90-1847-49CC-9848-AC18643F34E0}"/>
              </a:ext>
            </a:extLst>
          </p:cNvPr>
          <p:cNvSpPr>
            <a:spLocks noGrp="1"/>
          </p:cNvSpPr>
          <p:nvPr>
            <p:ph type="dt" sz="half" idx="10"/>
          </p:nvPr>
        </p:nvSpPr>
        <p:spPr/>
        <p:txBody>
          <a:bodyPr/>
          <a:lstStyle/>
          <a:p>
            <a:fld id="{182EBDE2-A815-46DB-8A79-8F6CE7F51154}" type="datetimeFigureOut">
              <a:rPr lang="en-US" smtClean="0"/>
              <a:t>2/22/2018</a:t>
            </a:fld>
            <a:endParaRPr lang="en-US"/>
          </a:p>
        </p:txBody>
      </p:sp>
      <p:sp>
        <p:nvSpPr>
          <p:cNvPr id="5" name="Footer Placeholder 4">
            <a:extLst>
              <a:ext uri="{FF2B5EF4-FFF2-40B4-BE49-F238E27FC236}">
                <a16:creationId xmlns:a16="http://schemas.microsoft.com/office/drawing/2014/main" id="{5BAC9C1F-E697-4F0E-A0ED-35FBCD8CA6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38AA8A-7A94-45AB-9E96-E447205637A7}"/>
              </a:ext>
            </a:extLst>
          </p:cNvPr>
          <p:cNvSpPr>
            <a:spLocks noGrp="1"/>
          </p:cNvSpPr>
          <p:nvPr>
            <p:ph type="sldNum" sz="quarter" idx="12"/>
          </p:nvPr>
        </p:nvSpPr>
        <p:spPr/>
        <p:txBody>
          <a:bodyPr/>
          <a:lstStyle/>
          <a:p>
            <a:fld id="{D13D9884-D07B-48DD-8BCD-3B3952CB6666}" type="slidenum">
              <a:rPr lang="en-US" smtClean="0"/>
              <a:t>‹#›</a:t>
            </a:fld>
            <a:endParaRPr lang="en-US"/>
          </a:p>
        </p:txBody>
      </p:sp>
    </p:spTree>
    <p:extLst>
      <p:ext uri="{BB962C8B-B14F-4D97-AF65-F5344CB8AC3E}">
        <p14:creationId xmlns:p14="http://schemas.microsoft.com/office/powerpoint/2010/main" val="1429889754"/>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203DB-CAF0-4587-B35F-3F8088B52B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4638ECB-74F2-4786-A951-99EAC8C7508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5DBBCF-B5E5-47FB-82A5-E79788D4F39B}"/>
              </a:ext>
            </a:extLst>
          </p:cNvPr>
          <p:cNvSpPr>
            <a:spLocks noGrp="1"/>
          </p:cNvSpPr>
          <p:nvPr>
            <p:ph type="dt" sz="half" idx="10"/>
          </p:nvPr>
        </p:nvSpPr>
        <p:spPr/>
        <p:txBody>
          <a:bodyPr/>
          <a:lstStyle/>
          <a:p>
            <a:fld id="{182EBDE2-A815-46DB-8A79-8F6CE7F51154}" type="datetimeFigureOut">
              <a:rPr lang="en-US" smtClean="0"/>
              <a:t>2/22/2018</a:t>
            </a:fld>
            <a:endParaRPr lang="en-US"/>
          </a:p>
        </p:txBody>
      </p:sp>
      <p:sp>
        <p:nvSpPr>
          <p:cNvPr id="5" name="Footer Placeholder 4">
            <a:extLst>
              <a:ext uri="{FF2B5EF4-FFF2-40B4-BE49-F238E27FC236}">
                <a16:creationId xmlns:a16="http://schemas.microsoft.com/office/drawing/2014/main" id="{2276675E-D7CD-4CA5-BA88-E11422B9EE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960BB6-DD48-4A05-945E-3FCB5E2017CB}"/>
              </a:ext>
            </a:extLst>
          </p:cNvPr>
          <p:cNvSpPr>
            <a:spLocks noGrp="1"/>
          </p:cNvSpPr>
          <p:nvPr>
            <p:ph type="sldNum" sz="quarter" idx="12"/>
          </p:nvPr>
        </p:nvSpPr>
        <p:spPr/>
        <p:txBody>
          <a:bodyPr/>
          <a:lstStyle/>
          <a:p>
            <a:fld id="{D13D9884-D07B-48DD-8BCD-3B3952CB6666}" type="slidenum">
              <a:rPr lang="en-US" smtClean="0"/>
              <a:t>‹#›</a:t>
            </a:fld>
            <a:endParaRPr lang="en-US"/>
          </a:p>
        </p:txBody>
      </p:sp>
    </p:spTree>
    <p:extLst>
      <p:ext uri="{BB962C8B-B14F-4D97-AF65-F5344CB8AC3E}">
        <p14:creationId xmlns:p14="http://schemas.microsoft.com/office/powerpoint/2010/main" val="242075693"/>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97E426-16BC-4498-9628-BF35CBB51E0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82B2947-ABA6-45A9-AFA3-B58A0A68A79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333C0C-E65B-4A76-B20A-E2394DC1AFC2}"/>
              </a:ext>
            </a:extLst>
          </p:cNvPr>
          <p:cNvSpPr>
            <a:spLocks noGrp="1"/>
          </p:cNvSpPr>
          <p:nvPr>
            <p:ph type="dt" sz="half" idx="10"/>
          </p:nvPr>
        </p:nvSpPr>
        <p:spPr/>
        <p:txBody>
          <a:bodyPr/>
          <a:lstStyle/>
          <a:p>
            <a:fld id="{182EBDE2-A815-46DB-8A79-8F6CE7F51154}" type="datetimeFigureOut">
              <a:rPr lang="en-US" smtClean="0"/>
              <a:t>2/22/2018</a:t>
            </a:fld>
            <a:endParaRPr lang="en-US"/>
          </a:p>
        </p:txBody>
      </p:sp>
      <p:sp>
        <p:nvSpPr>
          <p:cNvPr id="5" name="Footer Placeholder 4">
            <a:extLst>
              <a:ext uri="{FF2B5EF4-FFF2-40B4-BE49-F238E27FC236}">
                <a16:creationId xmlns:a16="http://schemas.microsoft.com/office/drawing/2014/main" id="{FA34742F-E3D8-4274-9D70-4E24F97C51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3B2CFF-C8CF-403E-8641-520250A020AF}"/>
              </a:ext>
            </a:extLst>
          </p:cNvPr>
          <p:cNvSpPr>
            <a:spLocks noGrp="1"/>
          </p:cNvSpPr>
          <p:nvPr>
            <p:ph type="sldNum" sz="quarter" idx="12"/>
          </p:nvPr>
        </p:nvSpPr>
        <p:spPr/>
        <p:txBody>
          <a:bodyPr/>
          <a:lstStyle/>
          <a:p>
            <a:fld id="{D13D9884-D07B-48DD-8BCD-3B3952CB6666}" type="slidenum">
              <a:rPr lang="en-US" smtClean="0"/>
              <a:t>‹#›</a:t>
            </a:fld>
            <a:endParaRPr lang="en-US"/>
          </a:p>
        </p:txBody>
      </p:sp>
    </p:spTree>
    <p:extLst>
      <p:ext uri="{BB962C8B-B14F-4D97-AF65-F5344CB8AC3E}">
        <p14:creationId xmlns:p14="http://schemas.microsoft.com/office/powerpoint/2010/main" val="2540329632"/>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6F22C-470D-4808-A786-6FC58FB638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2C5342-3E1F-4D15-B53C-5218521C101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1A6281-DCB2-4423-8219-26759CB53446}"/>
              </a:ext>
            </a:extLst>
          </p:cNvPr>
          <p:cNvSpPr>
            <a:spLocks noGrp="1"/>
          </p:cNvSpPr>
          <p:nvPr>
            <p:ph type="dt" sz="half" idx="10"/>
          </p:nvPr>
        </p:nvSpPr>
        <p:spPr/>
        <p:txBody>
          <a:bodyPr/>
          <a:lstStyle/>
          <a:p>
            <a:fld id="{182EBDE2-A815-46DB-8A79-8F6CE7F51154}" type="datetimeFigureOut">
              <a:rPr lang="en-US" smtClean="0"/>
              <a:t>2/22/2018</a:t>
            </a:fld>
            <a:endParaRPr lang="en-US"/>
          </a:p>
        </p:txBody>
      </p:sp>
      <p:sp>
        <p:nvSpPr>
          <p:cNvPr id="5" name="Footer Placeholder 4">
            <a:extLst>
              <a:ext uri="{FF2B5EF4-FFF2-40B4-BE49-F238E27FC236}">
                <a16:creationId xmlns:a16="http://schemas.microsoft.com/office/drawing/2014/main" id="{99BFE3E9-66C3-4524-ACD7-52ADBB8DB5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172E22-FB5D-49EC-AE62-7DEDA23D671A}"/>
              </a:ext>
            </a:extLst>
          </p:cNvPr>
          <p:cNvSpPr>
            <a:spLocks noGrp="1"/>
          </p:cNvSpPr>
          <p:nvPr>
            <p:ph type="sldNum" sz="quarter" idx="12"/>
          </p:nvPr>
        </p:nvSpPr>
        <p:spPr/>
        <p:txBody>
          <a:bodyPr/>
          <a:lstStyle/>
          <a:p>
            <a:fld id="{D13D9884-D07B-48DD-8BCD-3B3952CB6666}" type="slidenum">
              <a:rPr lang="en-US" smtClean="0"/>
              <a:t>‹#›</a:t>
            </a:fld>
            <a:endParaRPr lang="en-US"/>
          </a:p>
        </p:txBody>
      </p:sp>
    </p:spTree>
    <p:extLst>
      <p:ext uri="{BB962C8B-B14F-4D97-AF65-F5344CB8AC3E}">
        <p14:creationId xmlns:p14="http://schemas.microsoft.com/office/powerpoint/2010/main" val="2319293866"/>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ADE9D-157D-4A06-8FE9-8F12858DFE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1D1AC39-5E51-4390-BB89-6788B3D888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EFFEED0-167F-46CA-A768-60F05CEDB210}"/>
              </a:ext>
            </a:extLst>
          </p:cNvPr>
          <p:cNvSpPr>
            <a:spLocks noGrp="1"/>
          </p:cNvSpPr>
          <p:nvPr>
            <p:ph type="dt" sz="half" idx="10"/>
          </p:nvPr>
        </p:nvSpPr>
        <p:spPr/>
        <p:txBody>
          <a:bodyPr/>
          <a:lstStyle/>
          <a:p>
            <a:fld id="{182EBDE2-A815-46DB-8A79-8F6CE7F51154}" type="datetimeFigureOut">
              <a:rPr lang="en-US" smtClean="0"/>
              <a:t>2/22/2018</a:t>
            </a:fld>
            <a:endParaRPr lang="en-US"/>
          </a:p>
        </p:txBody>
      </p:sp>
      <p:sp>
        <p:nvSpPr>
          <p:cNvPr id="5" name="Footer Placeholder 4">
            <a:extLst>
              <a:ext uri="{FF2B5EF4-FFF2-40B4-BE49-F238E27FC236}">
                <a16:creationId xmlns:a16="http://schemas.microsoft.com/office/drawing/2014/main" id="{D16A3CD4-C29E-421F-9F28-EA764FACEC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F03FB7-96D2-4FCD-936E-8BED7D2979C6}"/>
              </a:ext>
            </a:extLst>
          </p:cNvPr>
          <p:cNvSpPr>
            <a:spLocks noGrp="1"/>
          </p:cNvSpPr>
          <p:nvPr>
            <p:ph type="sldNum" sz="quarter" idx="12"/>
          </p:nvPr>
        </p:nvSpPr>
        <p:spPr/>
        <p:txBody>
          <a:bodyPr/>
          <a:lstStyle/>
          <a:p>
            <a:fld id="{D13D9884-D07B-48DD-8BCD-3B3952CB6666}" type="slidenum">
              <a:rPr lang="en-US" smtClean="0"/>
              <a:t>‹#›</a:t>
            </a:fld>
            <a:endParaRPr lang="en-US"/>
          </a:p>
        </p:txBody>
      </p:sp>
    </p:spTree>
    <p:extLst>
      <p:ext uri="{BB962C8B-B14F-4D97-AF65-F5344CB8AC3E}">
        <p14:creationId xmlns:p14="http://schemas.microsoft.com/office/powerpoint/2010/main" val="1258433710"/>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960DB-7B57-4D50-8F17-D30BE7E2E0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9F3A57-1177-4653-98A8-887074C549E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88AACD-F159-433F-8923-6A74AC808C7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0DBF4BD-C159-4BE8-9F46-BCAEADF77458}"/>
              </a:ext>
            </a:extLst>
          </p:cNvPr>
          <p:cNvSpPr>
            <a:spLocks noGrp="1"/>
          </p:cNvSpPr>
          <p:nvPr>
            <p:ph type="dt" sz="half" idx="10"/>
          </p:nvPr>
        </p:nvSpPr>
        <p:spPr/>
        <p:txBody>
          <a:bodyPr/>
          <a:lstStyle/>
          <a:p>
            <a:fld id="{182EBDE2-A815-46DB-8A79-8F6CE7F51154}" type="datetimeFigureOut">
              <a:rPr lang="en-US" smtClean="0"/>
              <a:t>2/22/2018</a:t>
            </a:fld>
            <a:endParaRPr lang="en-US"/>
          </a:p>
        </p:txBody>
      </p:sp>
      <p:sp>
        <p:nvSpPr>
          <p:cNvPr id="6" name="Footer Placeholder 5">
            <a:extLst>
              <a:ext uri="{FF2B5EF4-FFF2-40B4-BE49-F238E27FC236}">
                <a16:creationId xmlns:a16="http://schemas.microsoft.com/office/drawing/2014/main" id="{61B1CB2D-6998-4CB1-9ECF-855766A406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B6E07A-04DF-457E-A99E-DE29D5AA6CC4}"/>
              </a:ext>
            </a:extLst>
          </p:cNvPr>
          <p:cNvSpPr>
            <a:spLocks noGrp="1"/>
          </p:cNvSpPr>
          <p:nvPr>
            <p:ph type="sldNum" sz="quarter" idx="12"/>
          </p:nvPr>
        </p:nvSpPr>
        <p:spPr/>
        <p:txBody>
          <a:bodyPr/>
          <a:lstStyle/>
          <a:p>
            <a:fld id="{D13D9884-D07B-48DD-8BCD-3B3952CB6666}" type="slidenum">
              <a:rPr lang="en-US" smtClean="0"/>
              <a:t>‹#›</a:t>
            </a:fld>
            <a:endParaRPr lang="en-US"/>
          </a:p>
        </p:txBody>
      </p:sp>
    </p:spTree>
    <p:extLst>
      <p:ext uri="{BB962C8B-B14F-4D97-AF65-F5344CB8AC3E}">
        <p14:creationId xmlns:p14="http://schemas.microsoft.com/office/powerpoint/2010/main" val="1502865759"/>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0D75E-9434-4E27-A72F-4859321538C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D4F09EC-E4A7-483B-9A6E-064F29971D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31C8D68-6113-490C-B541-3AB2BFC8F7E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D89139-D65C-4ACD-A51E-54C857F667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91553B1-B1A0-4EDB-9FAC-E9FC83E12F5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A84247-93D0-4534-A038-21D0EFF52B4B}"/>
              </a:ext>
            </a:extLst>
          </p:cNvPr>
          <p:cNvSpPr>
            <a:spLocks noGrp="1"/>
          </p:cNvSpPr>
          <p:nvPr>
            <p:ph type="dt" sz="half" idx="10"/>
          </p:nvPr>
        </p:nvSpPr>
        <p:spPr/>
        <p:txBody>
          <a:bodyPr/>
          <a:lstStyle/>
          <a:p>
            <a:fld id="{182EBDE2-A815-46DB-8A79-8F6CE7F51154}" type="datetimeFigureOut">
              <a:rPr lang="en-US" smtClean="0"/>
              <a:t>2/22/2018</a:t>
            </a:fld>
            <a:endParaRPr lang="en-US"/>
          </a:p>
        </p:txBody>
      </p:sp>
      <p:sp>
        <p:nvSpPr>
          <p:cNvPr id="8" name="Footer Placeholder 7">
            <a:extLst>
              <a:ext uri="{FF2B5EF4-FFF2-40B4-BE49-F238E27FC236}">
                <a16:creationId xmlns:a16="http://schemas.microsoft.com/office/drawing/2014/main" id="{2EC47B09-0CC5-429F-94ED-EE6E8F1C8F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B67897C-7B58-4892-BF7B-4AF127669F44}"/>
              </a:ext>
            </a:extLst>
          </p:cNvPr>
          <p:cNvSpPr>
            <a:spLocks noGrp="1"/>
          </p:cNvSpPr>
          <p:nvPr>
            <p:ph type="sldNum" sz="quarter" idx="12"/>
          </p:nvPr>
        </p:nvSpPr>
        <p:spPr/>
        <p:txBody>
          <a:bodyPr/>
          <a:lstStyle/>
          <a:p>
            <a:fld id="{D13D9884-D07B-48DD-8BCD-3B3952CB6666}" type="slidenum">
              <a:rPr lang="en-US" smtClean="0"/>
              <a:t>‹#›</a:t>
            </a:fld>
            <a:endParaRPr lang="en-US"/>
          </a:p>
        </p:txBody>
      </p:sp>
    </p:spTree>
    <p:extLst>
      <p:ext uri="{BB962C8B-B14F-4D97-AF65-F5344CB8AC3E}">
        <p14:creationId xmlns:p14="http://schemas.microsoft.com/office/powerpoint/2010/main" val="148703149"/>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F88CE-6585-46B6-9B52-F0FDD674566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12FC08D-4A7D-4D6C-BC0E-C3A523199278}"/>
              </a:ext>
            </a:extLst>
          </p:cNvPr>
          <p:cNvSpPr>
            <a:spLocks noGrp="1"/>
          </p:cNvSpPr>
          <p:nvPr>
            <p:ph type="dt" sz="half" idx="10"/>
          </p:nvPr>
        </p:nvSpPr>
        <p:spPr/>
        <p:txBody>
          <a:bodyPr/>
          <a:lstStyle/>
          <a:p>
            <a:fld id="{182EBDE2-A815-46DB-8A79-8F6CE7F51154}" type="datetimeFigureOut">
              <a:rPr lang="en-US" smtClean="0"/>
              <a:t>2/22/2018</a:t>
            </a:fld>
            <a:endParaRPr lang="en-US"/>
          </a:p>
        </p:txBody>
      </p:sp>
      <p:sp>
        <p:nvSpPr>
          <p:cNvPr id="4" name="Footer Placeholder 3">
            <a:extLst>
              <a:ext uri="{FF2B5EF4-FFF2-40B4-BE49-F238E27FC236}">
                <a16:creationId xmlns:a16="http://schemas.microsoft.com/office/drawing/2014/main" id="{57F8124E-6205-4CF6-80EA-7BEE3B0EA0E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DB0CD9-1D61-4FA0-BCFE-847C16192DFB}"/>
              </a:ext>
            </a:extLst>
          </p:cNvPr>
          <p:cNvSpPr>
            <a:spLocks noGrp="1"/>
          </p:cNvSpPr>
          <p:nvPr>
            <p:ph type="sldNum" sz="quarter" idx="12"/>
          </p:nvPr>
        </p:nvSpPr>
        <p:spPr/>
        <p:txBody>
          <a:bodyPr/>
          <a:lstStyle/>
          <a:p>
            <a:fld id="{D13D9884-D07B-48DD-8BCD-3B3952CB6666}" type="slidenum">
              <a:rPr lang="en-US" smtClean="0"/>
              <a:t>‹#›</a:t>
            </a:fld>
            <a:endParaRPr lang="en-US"/>
          </a:p>
        </p:txBody>
      </p:sp>
    </p:spTree>
    <p:extLst>
      <p:ext uri="{BB962C8B-B14F-4D97-AF65-F5344CB8AC3E}">
        <p14:creationId xmlns:p14="http://schemas.microsoft.com/office/powerpoint/2010/main" val="197346009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201133-61D0-4F35-9F65-985AC9F1633C}"/>
              </a:ext>
            </a:extLst>
          </p:cNvPr>
          <p:cNvSpPr>
            <a:spLocks noGrp="1"/>
          </p:cNvSpPr>
          <p:nvPr>
            <p:ph type="dt" sz="half" idx="10"/>
          </p:nvPr>
        </p:nvSpPr>
        <p:spPr/>
        <p:txBody>
          <a:bodyPr/>
          <a:lstStyle/>
          <a:p>
            <a:fld id="{182EBDE2-A815-46DB-8A79-8F6CE7F51154}" type="datetimeFigureOut">
              <a:rPr lang="en-US" smtClean="0"/>
              <a:t>2/22/2018</a:t>
            </a:fld>
            <a:endParaRPr lang="en-US"/>
          </a:p>
        </p:txBody>
      </p:sp>
      <p:sp>
        <p:nvSpPr>
          <p:cNvPr id="3" name="Footer Placeholder 2">
            <a:extLst>
              <a:ext uri="{FF2B5EF4-FFF2-40B4-BE49-F238E27FC236}">
                <a16:creationId xmlns:a16="http://schemas.microsoft.com/office/drawing/2014/main" id="{A49958D0-331A-47E2-9BDF-B232F467E5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C760E8-1F02-4A08-B7A9-0B3B676B866B}"/>
              </a:ext>
            </a:extLst>
          </p:cNvPr>
          <p:cNvSpPr>
            <a:spLocks noGrp="1"/>
          </p:cNvSpPr>
          <p:nvPr>
            <p:ph type="sldNum" sz="quarter" idx="12"/>
          </p:nvPr>
        </p:nvSpPr>
        <p:spPr/>
        <p:txBody>
          <a:bodyPr/>
          <a:lstStyle/>
          <a:p>
            <a:fld id="{D13D9884-D07B-48DD-8BCD-3B3952CB6666}" type="slidenum">
              <a:rPr lang="en-US" smtClean="0"/>
              <a:t>‹#›</a:t>
            </a:fld>
            <a:endParaRPr lang="en-US"/>
          </a:p>
        </p:txBody>
      </p:sp>
    </p:spTree>
    <p:extLst>
      <p:ext uri="{BB962C8B-B14F-4D97-AF65-F5344CB8AC3E}">
        <p14:creationId xmlns:p14="http://schemas.microsoft.com/office/powerpoint/2010/main" val="1470289038"/>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4189E-6E82-4C54-BFCE-B24053D143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83E1D8-D90A-4FF9-92F7-332EA585DE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CB89C1-9845-488F-A97B-FFF090819A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BAAEDC9-12CC-41DA-B59A-4AE91FDB5CBB}"/>
              </a:ext>
            </a:extLst>
          </p:cNvPr>
          <p:cNvSpPr>
            <a:spLocks noGrp="1"/>
          </p:cNvSpPr>
          <p:nvPr>
            <p:ph type="dt" sz="half" idx="10"/>
          </p:nvPr>
        </p:nvSpPr>
        <p:spPr/>
        <p:txBody>
          <a:bodyPr/>
          <a:lstStyle/>
          <a:p>
            <a:fld id="{182EBDE2-A815-46DB-8A79-8F6CE7F51154}" type="datetimeFigureOut">
              <a:rPr lang="en-US" smtClean="0"/>
              <a:t>2/22/2018</a:t>
            </a:fld>
            <a:endParaRPr lang="en-US"/>
          </a:p>
        </p:txBody>
      </p:sp>
      <p:sp>
        <p:nvSpPr>
          <p:cNvPr id="6" name="Footer Placeholder 5">
            <a:extLst>
              <a:ext uri="{FF2B5EF4-FFF2-40B4-BE49-F238E27FC236}">
                <a16:creationId xmlns:a16="http://schemas.microsoft.com/office/drawing/2014/main" id="{AAE8E236-79D9-4C33-868D-707902F630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0D29D3-FEE6-4E83-B10F-318ECE412B31}"/>
              </a:ext>
            </a:extLst>
          </p:cNvPr>
          <p:cNvSpPr>
            <a:spLocks noGrp="1"/>
          </p:cNvSpPr>
          <p:nvPr>
            <p:ph type="sldNum" sz="quarter" idx="12"/>
          </p:nvPr>
        </p:nvSpPr>
        <p:spPr/>
        <p:txBody>
          <a:bodyPr/>
          <a:lstStyle/>
          <a:p>
            <a:fld id="{D13D9884-D07B-48DD-8BCD-3B3952CB6666}" type="slidenum">
              <a:rPr lang="en-US" smtClean="0"/>
              <a:t>‹#›</a:t>
            </a:fld>
            <a:endParaRPr lang="en-US"/>
          </a:p>
        </p:txBody>
      </p:sp>
    </p:spTree>
    <p:extLst>
      <p:ext uri="{BB962C8B-B14F-4D97-AF65-F5344CB8AC3E}">
        <p14:creationId xmlns:p14="http://schemas.microsoft.com/office/powerpoint/2010/main" val="412961529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EC83D-1406-4637-9E6E-DFEB53DDC7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4C873E1-E1D7-4CE8-A3C7-4828E67296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193639B-E437-407D-9E06-C6553E5A26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EC8659B-5619-41BB-B9FC-971573E0D512}"/>
              </a:ext>
            </a:extLst>
          </p:cNvPr>
          <p:cNvSpPr>
            <a:spLocks noGrp="1"/>
          </p:cNvSpPr>
          <p:nvPr>
            <p:ph type="dt" sz="half" idx="10"/>
          </p:nvPr>
        </p:nvSpPr>
        <p:spPr/>
        <p:txBody>
          <a:bodyPr/>
          <a:lstStyle/>
          <a:p>
            <a:fld id="{182EBDE2-A815-46DB-8A79-8F6CE7F51154}" type="datetimeFigureOut">
              <a:rPr lang="en-US" smtClean="0"/>
              <a:t>2/22/2018</a:t>
            </a:fld>
            <a:endParaRPr lang="en-US"/>
          </a:p>
        </p:txBody>
      </p:sp>
      <p:sp>
        <p:nvSpPr>
          <p:cNvPr id="6" name="Footer Placeholder 5">
            <a:extLst>
              <a:ext uri="{FF2B5EF4-FFF2-40B4-BE49-F238E27FC236}">
                <a16:creationId xmlns:a16="http://schemas.microsoft.com/office/drawing/2014/main" id="{9B3EA75D-583D-4313-945A-AEACD3C8D9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4D0DB1-540A-44A5-B7B8-B589A525C50C}"/>
              </a:ext>
            </a:extLst>
          </p:cNvPr>
          <p:cNvSpPr>
            <a:spLocks noGrp="1"/>
          </p:cNvSpPr>
          <p:nvPr>
            <p:ph type="sldNum" sz="quarter" idx="12"/>
          </p:nvPr>
        </p:nvSpPr>
        <p:spPr/>
        <p:txBody>
          <a:bodyPr/>
          <a:lstStyle/>
          <a:p>
            <a:fld id="{D13D9884-D07B-48DD-8BCD-3B3952CB6666}" type="slidenum">
              <a:rPr lang="en-US" smtClean="0"/>
              <a:t>‹#›</a:t>
            </a:fld>
            <a:endParaRPr lang="en-US"/>
          </a:p>
        </p:txBody>
      </p:sp>
    </p:spTree>
    <p:extLst>
      <p:ext uri="{BB962C8B-B14F-4D97-AF65-F5344CB8AC3E}">
        <p14:creationId xmlns:p14="http://schemas.microsoft.com/office/powerpoint/2010/main" val="2212905669"/>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052BE6-CA59-4B3A-9A60-444558A35E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2D335A-34FF-43CE-8F72-A1CA31C7AC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487AED-691D-4B1D-A657-B75BEAEEAD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2EBDE2-A815-46DB-8A79-8F6CE7F51154}" type="datetimeFigureOut">
              <a:rPr lang="en-US" smtClean="0"/>
              <a:t>2/22/2018</a:t>
            </a:fld>
            <a:endParaRPr lang="en-US"/>
          </a:p>
        </p:txBody>
      </p:sp>
      <p:sp>
        <p:nvSpPr>
          <p:cNvPr id="5" name="Footer Placeholder 4">
            <a:extLst>
              <a:ext uri="{FF2B5EF4-FFF2-40B4-BE49-F238E27FC236}">
                <a16:creationId xmlns:a16="http://schemas.microsoft.com/office/drawing/2014/main" id="{59CC0CF6-F049-4E82-BF6F-E717102164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54A7448-FA9C-41F2-AF87-5FA8952C50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3D9884-D07B-48DD-8BCD-3B3952CB6666}" type="slidenum">
              <a:rPr lang="en-US" smtClean="0"/>
              <a:t>‹#›</a:t>
            </a:fld>
            <a:endParaRPr lang="en-US"/>
          </a:p>
        </p:txBody>
      </p:sp>
    </p:spTree>
    <p:extLst>
      <p:ext uri="{BB962C8B-B14F-4D97-AF65-F5344CB8AC3E}">
        <p14:creationId xmlns:p14="http://schemas.microsoft.com/office/powerpoint/2010/main" val="20259182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10b">
            <a:hlinkClick r:id="" action="ppaction://media"/>
            <a:extLst>
              <a:ext uri="{FF2B5EF4-FFF2-40B4-BE49-F238E27FC236}">
                <a16:creationId xmlns:a16="http://schemas.microsoft.com/office/drawing/2014/main" id="{6A5C5C57-93CF-4338-9D62-F94E89551FB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pic>
        <p:nvPicPr>
          <p:cNvPr id="3" name="Picture 2">
            <a:extLst>
              <a:ext uri="{FF2B5EF4-FFF2-40B4-BE49-F238E27FC236}">
                <a16:creationId xmlns:a16="http://schemas.microsoft.com/office/drawing/2014/main" id="{DFB0C297-938E-47DC-82AC-72B92785445B}"/>
              </a:ext>
            </a:extLst>
          </p:cNvPr>
          <p:cNvPicPr>
            <a:picLocks noChangeAspect="1"/>
          </p:cNvPicPr>
          <p:nvPr/>
        </p:nvPicPr>
        <p:blipFill rotWithShape="1">
          <a:blip r:embed="rId5"/>
          <a:srcRect l="9545"/>
          <a:stretch/>
        </p:blipFill>
        <p:spPr>
          <a:xfrm>
            <a:off x="581891" y="1"/>
            <a:ext cx="11028218" cy="6857999"/>
          </a:xfrm>
          <a:prstGeom prst="rect">
            <a:avLst/>
          </a:prstGeom>
        </p:spPr>
      </p:pic>
    </p:spTree>
    <p:extLst>
      <p:ext uri="{BB962C8B-B14F-4D97-AF65-F5344CB8AC3E}">
        <p14:creationId xmlns:p14="http://schemas.microsoft.com/office/powerpoint/2010/main" val="3951069974"/>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FC6B31-F769-4A06-B867-05254F18B70D}"/>
              </a:ext>
            </a:extLst>
          </p:cNvPr>
          <p:cNvPicPr>
            <a:picLocks noChangeAspect="1"/>
          </p:cNvPicPr>
          <p:nvPr/>
        </p:nvPicPr>
        <p:blipFill>
          <a:blip r:embed="rId2"/>
          <a:stretch>
            <a:fillRect/>
          </a:stretch>
        </p:blipFill>
        <p:spPr>
          <a:xfrm>
            <a:off x="7688700" y="0"/>
            <a:ext cx="4503300" cy="6858000"/>
          </a:xfrm>
          <a:prstGeom prst="rect">
            <a:avLst/>
          </a:prstGeom>
        </p:spPr>
      </p:pic>
      <p:pic>
        <p:nvPicPr>
          <p:cNvPr id="3" name="Picture 2">
            <a:extLst>
              <a:ext uri="{FF2B5EF4-FFF2-40B4-BE49-F238E27FC236}">
                <a16:creationId xmlns:a16="http://schemas.microsoft.com/office/drawing/2014/main" id="{3E640E8C-23BB-4C21-B501-264F27CE58CA}"/>
              </a:ext>
            </a:extLst>
          </p:cNvPr>
          <p:cNvPicPr>
            <a:picLocks noChangeAspect="1"/>
          </p:cNvPicPr>
          <p:nvPr/>
        </p:nvPicPr>
        <p:blipFill>
          <a:blip r:embed="rId3"/>
          <a:stretch>
            <a:fillRect/>
          </a:stretch>
        </p:blipFill>
        <p:spPr>
          <a:xfrm>
            <a:off x="19049" y="0"/>
            <a:ext cx="7669651" cy="6858000"/>
          </a:xfrm>
          <a:prstGeom prst="rect">
            <a:avLst/>
          </a:prstGeom>
        </p:spPr>
      </p:pic>
    </p:spTree>
    <p:extLst>
      <p:ext uri="{BB962C8B-B14F-4D97-AF65-F5344CB8AC3E}">
        <p14:creationId xmlns:p14="http://schemas.microsoft.com/office/powerpoint/2010/main" val="558753302"/>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68BF1C-8031-4FD5-9E4B-02D4E3E32F1D}"/>
              </a:ext>
            </a:extLst>
          </p:cNvPr>
          <p:cNvPicPr>
            <a:picLocks noChangeAspect="1"/>
          </p:cNvPicPr>
          <p:nvPr/>
        </p:nvPicPr>
        <p:blipFill rotWithShape="1">
          <a:blip r:embed="rId2"/>
          <a:srcRect r="7452" b="-2"/>
          <a:stretch/>
        </p:blipFill>
        <p:spPr>
          <a:xfrm>
            <a:off x="5419264" y="3265080"/>
            <a:ext cx="6129269" cy="3592925"/>
          </a:xfrm>
          <a:prstGeom prst="rect">
            <a:avLst/>
          </a:prstGeom>
        </p:spPr>
      </p:pic>
      <p:pic>
        <p:nvPicPr>
          <p:cNvPr id="2" name="Picture 1">
            <a:extLst>
              <a:ext uri="{FF2B5EF4-FFF2-40B4-BE49-F238E27FC236}">
                <a16:creationId xmlns:a16="http://schemas.microsoft.com/office/drawing/2014/main" id="{BF6985B2-BF9B-465F-AE4F-04D994DDE69C}"/>
              </a:ext>
            </a:extLst>
          </p:cNvPr>
          <p:cNvPicPr>
            <a:picLocks noChangeAspect="1"/>
          </p:cNvPicPr>
          <p:nvPr/>
        </p:nvPicPr>
        <p:blipFill rotWithShape="1">
          <a:blip r:embed="rId3"/>
          <a:srcRect l="15613" r="209" b="2"/>
          <a:stretch/>
        </p:blipFill>
        <p:spPr>
          <a:xfrm>
            <a:off x="643467" y="-5"/>
            <a:ext cx="6082711" cy="3920044"/>
          </a:xfrm>
          <a:custGeom>
            <a:avLst/>
            <a:gdLst>
              <a:gd name="connsiteX0" fmla="*/ 0 w 6082711"/>
              <a:gd name="connsiteY0" fmla="*/ 0 h 3920044"/>
              <a:gd name="connsiteX1" fmla="*/ 6082711 w 6082711"/>
              <a:gd name="connsiteY1" fmla="*/ 0 h 3920044"/>
              <a:gd name="connsiteX2" fmla="*/ 6082711 w 6082711"/>
              <a:gd name="connsiteY2" fmla="*/ 3103225 h 3920044"/>
              <a:gd name="connsiteX3" fmla="*/ 4614930 w 6082711"/>
              <a:gd name="connsiteY3" fmla="*/ 3103225 h 3920044"/>
              <a:gd name="connsiteX4" fmla="*/ 4614930 w 6082711"/>
              <a:gd name="connsiteY4" fmla="*/ 3920044 h 3920044"/>
              <a:gd name="connsiteX5" fmla="*/ 0 w 6082711"/>
              <a:gd name="connsiteY5" fmla="*/ 3920044 h 39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2711" h="3920044">
                <a:moveTo>
                  <a:pt x="0" y="0"/>
                </a:moveTo>
                <a:lnTo>
                  <a:pt x="6082711" y="0"/>
                </a:lnTo>
                <a:lnTo>
                  <a:pt x="6082711" y="3103225"/>
                </a:lnTo>
                <a:lnTo>
                  <a:pt x="4614930" y="3103225"/>
                </a:lnTo>
                <a:lnTo>
                  <a:pt x="4614930" y="3920044"/>
                </a:lnTo>
                <a:lnTo>
                  <a:pt x="0" y="3920044"/>
                </a:lnTo>
                <a:close/>
              </a:path>
            </a:pathLst>
          </a:custGeom>
        </p:spPr>
      </p:pic>
      <p:sp>
        <p:nvSpPr>
          <p:cNvPr id="8" name="Rectangle 7">
            <a:extLst>
              <a:ext uri="{FF2B5EF4-FFF2-40B4-BE49-F238E27FC236}">
                <a16:creationId xmlns:a16="http://schemas.microsoft.com/office/drawing/2014/main" id="{E97C36FC-DEAA-4DCA-B0AB-7F9357FA401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7045" y="643467"/>
            <a:ext cx="4661488" cy="2460741"/>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78C38CD-A630-49FF-8417-6792A2B13FC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8" y="4080063"/>
            <a:ext cx="4614930" cy="2156145"/>
          </a:xfrm>
          <a:prstGeom prst="rect">
            <a:avLst/>
          </a:pr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ECE4E85-0A12-4F5A-8591-41A342267B5B}"/>
              </a:ext>
            </a:extLst>
          </p:cNvPr>
          <p:cNvPicPr>
            <a:picLocks noChangeAspect="1"/>
          </p:cNvPicPr>
          <p:nvPr/>
        </p:nvPicPr>
        <p:blipFill>
          <a:blip r:embed="rId4"/>
          <a:stretch>
            <a:fillRect/>
          </a:stretch>
        </p:blipFill>
        <p:spPr>
          <a:xfrm>
            <a:off x="1325262" y="4159062"/>
            <a:ext cx="2819400" cy="2733675"/>
          </a:xfrm>
          <a:prstGeom prst="rect">
            <a:avLst/>
          </a:prstGeom>
        </p:spPr>
      </p:pic>
      <p:sp>
        <p:nvSpPr>
          <p:cNvPr id="5" name="TextBox 4">
            <a:extLst>
              <a:ext uri="{FF2B5EF4-FFF2-40B4-BE49-F238E27FC236}">
                <a16:creationId xmlns:a16="http://schemas.microsoft.com/office/drawing/2014/main" id="{3DD198E9-CC9A-4592-9695-95D36DD0C321}"/>
              </a:ext>
            </a:extLst>
          </p:cNvPr>
          <p:cNvSpPr txBox="1"/>
          <p:nvPr/>
        </p:nvSpPr>
        <p:spPr>
          <a:xfrm>
            <a:off x="7022184" y="156537"/>
            <a:ext cx="4448432" cy="3108543"/>
          </a:xfrm>
          <a:prstGeom prst="rect">
            <a:avLst/>
          </a:prstGeom>
          <a:noFill/>
        </p:spPr>
        <p:txBody>
          <a:bodyPr wrap="square" rtlCol="0">
            <a:spAutoFit/>
          </a:bodyPr>
          <a:lstStyle/>
          <a:p>
            <a:r>
              <a:rPr lang="en-US" sz="2800" dirty="0">
                <a:latin typeface="Aharoni" panose="02010803020104030203" pitchFamily="2" charset="-79"/>
                <a:cs typeface="Aharoni" panose="02010803020104030203" pitchFamily="2" charset="-79"/>
              </a:rPr>
              <a:t>Bill Clinton. Jesuit-trained at Jesuit School “Georgetown”, adamant supporter of Pope John Paul II, and implicated in the deaths of Christian self-supporting SDAs </a:t>
            </a:r>
          </a:p>
        </p:txBody>
      </p:sp>
    </p:spTree>
    <p:extLst>
      <p:ext uri="{BB962C8B-B14F-4D97-AF65-F5344CB8AC3E}">
        <p14:creationId xmlns:p14="http://schemas.microsoft.com/office/powerpoint/2010/main" val="1844186093"/>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31E1C0-A2D2-4FAB-BCA1-F09F037E1DA8}"/>
              </a:ext>
            </a:extLst>
          </p:cNvPr>
          <p:cNvPicPr>
            <a:picLocks noChangeAspect="1"/>
          </p:cNvPicPr>
          <p:nvPr/>
        </p:nvPicPr>
        <p:blipFill>
          <a:blip r:embed="rId2"/>
          <a:stretch>
            <a:fillRect/>
          </a:stretch>
        </p:blipFill>
        <p:spPr>
          <a:xfrm>
            <a:off x="522917" y="-55605"/>
            <a:ext cx="5313776" cy="6858000"/>
          </a:xfrm>
          <a:prstGeom prst="rect">
            <a:avLst/>
          </a:prstGeom>
        </p:spPr>
      </p:pic>
      <p:pic>
        <p:nvPicPr>
          <p:cNvPr id="3" name="Picture 2">
            <a:extLst>
              <a:ext uri="{FF2B5EF4-FFF2-40B4-BE49-F238E27FC236}">
                <a16:creationId xmlns:a16="http://schemas.microsoft.com/office/drawing/2014/main" id="{0C8182F3-345C-4C96-A8C4-8D72D59671DF}"/>
              </a:ext>
            </a:extLst>
          </p:cNvPr>
          <p:cNvPicPr>
            <a:picLocks noChangeAspect="1"/>
          </p:cNvPicPr>
          <p:nvPr/>
        </p:nvPicPr>
        <p:blipFill>
          <a:blip r:embed="rId3"/>
          <a:stretch>
            <a:fillRect/>
          </a:stretch>
        </p:blipFill>
        <p:spPr>
          <a:xfrm>
            <a:off x="6582733" y="209421"/>
            <a:ext cx="5086350" cy="3819525"/>
          </a:xfrm>
          <a:prstGeom prst="rect">
            <a:avLst/>
          </a:prstGeom>
        </p:spPr>
      </p:pic>
      <p:sp>
        <p:nvSpPr>
          <p:cNvPr id="4" name="TextBox 3">
            <a:extLst>
              <a:ext uri="{FF2B5EF4-FFF2-40B4-BE49-F238E27FC236}">
                <a16:creationId xmlns:a16="http://schemas.microsoft.com/office/drawing/2014/main" id="{66394BDF-C0B4-4831-A621-0F60087D17D0}"/>
              </a:ext>
            </a:extLst>
          </p:cNvPr>
          <p:cNvSpPr txBox="1"/>
          <p:nvPr/>
        </p:nvSpPr>
        <p:spPr>
          <a:xfrm>
            <a:off x="6400800" y="5115697"/>
            <a:ext cx="5268283" cy="1200329"/>
          </a:xfrm>
          <a:prstGeom prst="rect">
            <a:avLst/>
          </a:prstGeom>
          <a:noFill/>
        </p:spPr>
        <p:txBody>
          <a:bodyPr wrap="square" rtlCol="0">
            <a:spAutoFit/>
          </a:bodyPr>
          <a:lstStyle/>
          <a:p>
            <a:pPr algn="ctr"/>
            <a:r>
              <a:rPr lang="en-US" sz="3600" dirty="0">
                <a:latin typeface="Arial Black" panose="020B0A04020102020204" pitchFamily="34" charset="0"/>
              </a:rPr>
              <a:t>Attorney General Janet Reno</a:t>
            </a:r>
          </a:p>
        </p:txBody>
      </p:sp>
    </p:spTree>
    <p:extLst>
      <p:ext uri="{BB962C8B-B14F-4D97-AF65-F5344CB8AC3E}">
        <p14:creationId xmlns:p14="http://schemas.microsoft.com/office/powerpoint/2010/main" val="3020586373"/>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973095-324F-44A0-9139-C5E2FEB09B79}"/>
              </a:ext>
            </a:extLst>
          </p:cNvPr>
          <p:cNvSpPr txBox="1"/>
          <p:nvPr/>
        </p:nvSpPr>
        <p:spPr>
          <a:xfrm>
            <a:off x="431800" y="428178"/>
            <a:ext cx="11328400" cy="6001643"/>
          </a:xfrm>
          <a:prstGeom prst="rect">
            <a:avLst/>
          </a:prstGeom>
          <a:noFill/>
        </p:spPr>
        <p:txBody>
          <a:bodyPr wrap="square" rtlCol="0">
            <a:spAutoFit/>
          </a:bodyPr>
          <a:lstStyle/>
          <a:p>
            <a:r>
              <a:rPr lang="en-US" sz="2400" dirty="0">
                <a:solidFill>
                  <a:schemeClr val="bg1"/>
                </a:solidFill>
              </a:rPr>
              <a:t>Janet Reno: What is a Cultist (Member of a cult)? </a:t>
            </a:r>
          </a:p>
          <a:p>
            <a:endParaRPr lang="en-US" sz="2400" dirty="0">
              <a:solidFill>
                <a:schemeClr val="bg1"/>
              </a:solidFill>
            </a:endParaRPr>
          </a:p>
          <a:p>
            <a:pPr marL="342900" indent="-342900">
              <a:buAutoNum type="arabicPeriod"/>
            </a:pPr>
            <a:r>
              <a:rPr lang="en-US" sz="2400" dirty="0">
                <a:solidFill>
                  <a:schemeClr val="bg1"/>
                </a:solidFill>
              </a:rPr>
              <a:t>Strong belief in the Bible</a:t>
            </a:r>
          </a:p>
          <a:p>
            <a:pPr marL="342900" indent="-342900">
              <a:buAutoNum type="arabicPeriod"/>
            </a:pPr>
            <a:r>
              <a:rPr lang="en-US" sz="2400" dirty="0">
                <a:solidFill>
                  <a:schemeClr val="bg1"/>
                </a:solidFill>
              </a:rPr>
              <a:t>Strong belief in Second Coming of Christ</a:t>
            </a:r>
          </a:p>
          <a:p>
            <a:pPr marL="342900" indent="-342900">
              <a:buAutoNum type="arabicPeriod"/>
            </a:pPr>
            <a:r>
              <a:rPr lang="en-US" sz="2400" dirty="0">
                <a:solidFill>
                  <a:schemeClr val="bg1"/>
                </a:solidFill>
              </a:rPr>
              <a:t>Frequent attendance at Bible Studies</a:t>
            </a:r>
          </a:p>
          <a:p>
            <a:pPr marL="342900" indent="-342900">
              <a:buAutoNum type="arabicPeriod"/>
            </a:pPr>
            <a:r>
              <a:rPr lang="en-US" sz="2400" dirty="0">
                <a:solidFill>
                  <a:schemeClr val="bg1"/>
                </a:solidFill>
              </a:rPr>
              <a:t>Gives high levels of finances to Christian cause (say like 10% Tithe maybe?)</a:t>
            </a:r>
          </a:p>
          <a:p>
            <a:pPr marL="342900" indent="-342900">
              <a:buAutoNum type="arabicPeriod"/>
            </a:pPr>
            <a:r>
              <a:rPr lang="en-US" sz="2400" dirty="0">
                <a:solidFill>
                  <a:schemeClr val="bg1"/>
                </a:solidFill>
              </a:rPr>
              <a:t>Homeschools children</a:t>
            </a:r>
          </a:p>
          <a:p>
            <a:pPr marL="342900" indent="-342900">
              <a:buAutoNum type="arabicPeriod"/>
            </a:pPr>
            <a:r>
              <a:rPr lang="en-US" sz="2400" dirty="0">
                <a:solidFill>
                  <a:schemeClr val="bg1"/>
                </a:solidFill>
              </a:rPr>
              <a:t>Accumulated survival food</a:t>
            </a:r>
          </a:p>
          <a:p>
            <a:pPr marL="342900" indent="-342900">
              <a:buAutoNum type="arabicPeriod"/>
            </a:pPr>
            <a:r>
              <a:rPr lang="en-US" sz="2400" dirty="0">
                <a:solidFill>
                  <a:schemeClr val="bg1"/>
                </a:solidFill>
              </a:rPr>
              <a:t>Strong belief in the Second Amendment</a:t>
            </a:r>
          </a:p>
          <a:p>
            <a:pPr marL="342900" indent="-342900">
              <a:buAutoNum type="arabicPeriod"/>
            </a:pPr>
            <a:r>
              <a:rPr lang="en-US" sz="2400" dirty="0">
                <a:solidFill>
                  <a:schemeClr val="bg1"/>
                </a:solidFill>
              </a:rPr>
              <a:t>Who also distrusts Big Government</a:t>
            </a:r>
          </a:p>
          <a:p>
            <a:pPr marL="342900" indent="-342900">
              <a:buAutoNum type="arabicPeriod"/>
            </a:pPr>
            <a:endParaRPr lang="en-US" sz="2400" dirty="0">
              <a:solidFill>
                <a:schemeClr val="bg1"/>
              </a:solidFill>
            </a:endParaRPr>
          </a:p>
          <a:p>
            <a:r>
              <a:rPr lang="en-US" sz="2400" dirty="0">
                <a:solidFill>
                  <a:schemeClr val="bg1"/>
                </a:solidFill>
              </a:rPr>
              <a:t>How do you stack up???</a:t>
            </a:r>
          </a:p>
          <a:p>
            <a:pPr marL="342900" indent="-342900">
              <a:buAutoNum type="arabicPeriod"/>
            </a:pPr>
            <a:endParaRPr lang="en-US" sz="2400" dirty="0">
              <a:solidFill>
                <a:schemeClr val="bg1"/>
              </a:solidFill>
            </a:endParaRPr>
          </a:p>
          <a:p>
            <a:r>
              <a:rPr lang="en-US" sz="2400" dirty="0">
                <a:solidFill>
                  <a:schemeClr val="bg1"/>
                </a:solidFill>
              </a:rPr>
              <a:t>If you are more than one of these than according to the then Attorney General you are a THREAT, qualified for government interference! Liberty of conscience wholly silenced, religious liberty struck down!</a:t>
            </a:r>
          </a:p>
        </p:txBody>
      </p:sp>
    </p:spTree>
    <p:extLst>
      <p:ext uri="{BB962C8B-B14F-4D97-AF65-F5344CB8AC3E}">
        <p14:creationId xmlns:p14="http://schemas.microsoft.com/office/powerpoint/2010/main" val="1950974410"/>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FDDBEF-0507-473A-969D-E43DA34D4C0C}"/>
              </a:ext>
            </a:extLst>
          </p:cNvPr>
          <p:cNvPicPr>
            <a:picLocks noChangeAspect="1"/>
          </p:cNvPicPr>
          <p:nvPr/>
        </p:nvPicPr>
        <p:blipFill rotWithShape="1">
          <a:blip r:embed="rId2"/>
          <a:srcRect r="2095"/>
          <a:stretch/>
        </p:blipFill>
        <p:spPr>
          <a:xfrm>
            <a:off x="7623660" y="4233333"/>
            <a:ext cx="4568340" cy="2624667"/>
          </a:xfrm>
          <a:prstGeom prst="rect">
            <a:avLst/>
          </a:prstGeom>
        </p:spPr>
      </p:pic>
      <p:sp>
        <p:nvSpPr>
          <p:cNvPr id="4" name="TextBox 3">
            <a:extLst>
              <a:ext uri="{FF2B5EF4-FFF2-40B4-BE49-F238E27FC236}">
                <a16:creationId xmlns:a16="http://schemas.microsoft.com/office/drawing/2014/main" id="{8CF0EB16-31E2-4904-91AB-6EA15B2C6180}"/>
              </a:ext>
            </a:extLst>
          </p:cNvPr>
          <p:cNvSpPr txBox="1"/>
          <p:nvPr/>
        </p:nvSpPr>
        <p:spPr>
          <a:xfrm>
            <a:off x="3880684" y="87363"/>
            <a:ext cx="8144933" cy="1938992"/>
          </a:xfrm>
          <a:prstGeom prst="rect">
            <a:avLst/>
          </a:prstGeom>
          <a:noFill/>
        </p:spPr>
        <p:txBody>
          <a:bodyPr wrap="square" rtlCol="0">
            <a:spAutoFit/>
          </a:bodyPr>
          <a:lstStyle/>
          <a:p>
            <a:r>
              <a:rPr lang="en-US" sz="2000" dirty="0">
                <a:solidFill>
                  <a:srgbClr val="FFC000"/>
                </a:solidFill>
              </a:rPr>
              <a:t>Republican or Democrat? Doesn’t matter, these people may take the oath, but they are all working for Rome. If they weren’t they would suffer the same fate as JFK, Abraham Lincoln, William Henry Harrison, and any all whistle blowers since then. Don’t be deceived! If they aren’t towing the line for Rome, they will not be permitted to stand long. Will you stand with Christ and spread the 3 Angels Messages??</a:t>
            </a:r>
          </a:p>
        </p:txBody>
      </p:sp>
      <p:pic>
        <p:nvPicPr>
          <p:cNvPr id="8" name="Picture 7">
            <a:extLst>
              <a:ext uri="{FF2B5EF4-FFF2-40B4-BE49-F238E27FC236}">
                <a16:creationId xmlns:a16="http://schemas.microsoft.com/office/drawing/2014/main" id="{DEB25884-671B-4FB3-8223-ED11D5FD96D0}"/>
              </a:ext>
            </a:extLst>
          </p:cNvPr>
          <p:cNvPicPr>
            <a:picLocks noChangeAspect="1"/>
          </p:cNvPicPr>
          <p:nvPr/>
        </p:nvPicPr>
        <p:blipFill>
          <a:blip r:embed="rId3"/>
          <a:stretch>
            <a:fillRect/>
          </a:stretch>
        </p:blipFill>
        <p:spPr>
          <a:xfrm>
            <a:off x="26237" y="4506203"/>
            <a:ext cx="3070577" cy="2302933"/>
          </a:xfrm>
          <a:prstGeom prst="rect">
            <a:avLst/>
          </a:prstGeom>
        </p:spPr>
      </p:pic>
      <p:pic>
        <p:nvPicPr>
          <p:cNvPr id="9" name="Picture 8">
            <a:extLst>
              <a:ext uri="{FF2B5EF4-FFF2-40B4-BE49-F238E27FC236}">
                <a16:creationId xmlns:a16="http://schemas.microsoft.com/office/drawing/2014/main" id="{43F21604-6E52-4D72-8AA0-2441CEA7B0D8}"/>
              </a:ext>
            </a:extLst>
          </p:cNvPr>
          <p:cNvPicPr>
            <a:picLocks noChangeAspect="1"/>
          </p:cNvPicPr>
          <p:nvPr/>
        </p:nvPicPr>
        <p:blipFill>
          <a:blip r:embed="rId4"/>
          <a:stretch>
            <a:fillRect/>
          </a:stretch>
        </p:blipFill>
        <p:spPr>
          <a:xfrm>
            <a:off x="3053866" y="4506203"/>
            <a:ext cx="4605866" cy="2302933"/>
          </a:xfrm>
          <a:prstGeom prst="rect">
            <a:avLst/>
          </a:prstGeom>
        </p:spPr>
      </p:pic>
      <p:pic>
        <p:nvPicPr>
          <p:cNvPr id="10" name="Picture 9">
            <a:extLst>
              <a:ext uri="{FF2B5EF4-FFF2-40B4-BE49-F238E27FC236}">
                <a16:creationId xmlns:a16="http://schemas.microsoft.com/office/drawing/2014/main" id="{7837745F-AF21-474A-90B1-9E667B38BE04}"/>
              </a:ext>
            </a:extLst>
          </p:cNvPr>
          <p:cNvPicPr>
            <a:picLocks noChangeAspect="1"/>
          </p:cNvPicPr>
          <p:nvPr/>
        </p:nvPicPr>
        <p:blipFill>
          <a:blip r:embed="rId5"/>
          <a:stretch>
            <a:fillRect/>
          </a:stretch>
        </p:blipFill>
        <p:spPr>
          <a:xfrm>
            <a:off x="0" y="2525003"/>
            <a:ext cx="2641600" cy="1981200"/>
          </a:xfrm>
          <a:prstGeom prst="rect">
            <a:avLst/>
          </a:prstGeom>
        </p:spPr>
      </p:pic>
      <p:pic>
        <p:nvPicPr>
          <p:cNvPr id="11" name="Picture 10">
            <a:extLst>
              <a:ext uri="{FF2B5EF4-FFF2-40B4-BE49-F238E27FC236}">
                <a16:creationId xmlns:a16="http://schemas.microsoft.com/office/drawing/2014/main" id="{E0FE9335-E5F9-490C-A1DF-3FF07355AE92}"/>
              </a:ext>
            </a:extLst>
          </p:cNvPr>
          <p:cNvPicPr>
            <a:picLocks noChangeAspect="1"/>
          </p:cNvPicPr>
          <p:nvPr/>
        </p:nvPicPr>
        <p:blipFill>
          <a:blip r:embed="rId6"/>
          <a:stretch>
            <a:fillRect/>
          </a:stretch>
        </p:blipFill>
        <p:spPr>
          <a:xfrm>
            <a:off x="8888941" y="1964565"/>
            <a:ext cx="3303059" cy="2268768"/>
          </a:xfrm>
          <a:prstGeom prst="rect">
            <a:avLst/>
          </a:prstGeom>
        </p:spPr>
      </p:pic>
      <p:pic>
        <p:nvPicPr>
          <p:cNvPr id="12" name="Picture 11">
            <a:extLst>
              <a:ext uri="{FF2B5EF4-FFF2-40B4-BE49-F238E27FC236}">
                <a16:creationId xmlns:a16="http://schemas.microsoft.com/office/drawing/2014/main" id="{37548CB3-6CC3-4B1E-97F1-1FE8EA04991F}"/>
              </a:ext>
            </a:extLst>
          </p:cNvPr>
          <p:cNvPicPr>
            <a:picLocks noChangeAspect="1"/>
          </p:cNvPicPr>
          <p:nvPr/>
        </p:nvPicPr>
        <p:blipFill>
          <a:blip r:embed="rId7"/>
          <a:stretch>
            <a:fillRect/>
          </a:stretch>
        </p:blipFill>
        <p:spPr>
          <a:xfrm>
            <a:off x="2068423" y="2541173"/>
            <a:ext cx="3624522" cy="1965030"/>
          </a:xfrm>
          <a:prstGeom prst="rect">
            <a:avLst/>
          </a:prstGeom>
        </p:spPr>
      </p:pic>
      <p:pic>
        <p:nvPicPr>
          <p:cNvPr id="13" name="Picture 12">
            <a:extLst>
              <a:ext uri="{FF2B5EF4-FFF2-40B4-BE49-F238E27FC236}">
                <a16:creationId xmlns:a16="http://schemas.microsoft.com/office/drawing/2014/main" id="{C69A62AD-BA86-4F2F-8971-519FF2EC484B}"/>
              </a:ext>
            </a:extLst>
          </p:cNvPr>
          <p:cNvPicPr>
            <a:picLocks noChangeAspect="1"/>
          </p:cNvPicPr>
          <p:nvPr/>
        </p:nvPicPr>
        <p:blipFill>
          <a:blip r:embed="rId8"/>
          <a:stretch>
            <a:fillRect/>
          </a:stretch>
        </p:blipFill>
        <p:spPr>
          <a:xfrm>
            <a:off x="5128153" y="2085168"/>
            <a:ext cx="3582370" cy="2391043"/>
          </a:xfrm>
          <a:prstGeom prst="rect">
            <a:avLst/>
          </a:prstGeom>
        </p:spPr>
      </p:pic>
      <p:pic>
        <p:nvPicPr>
          <p:cNvPr id="14" name="Picture 13">
            <a:extLst>
              <a:ext uri="{FF2B5EF4-FFF2-40B4-BE49-F238E27FC236}">
                <a16:creationId xmlns:a16="http://schemas.microsoft.com/office/drawing/2014/main" id="{BCD72547-72E9-47FD-8D98-6500F8C5828F}"/>
              </a:ext>
            </a:extLst>
          </p:cNvPr>
          <p:cNvPicPr>
            <a:picLocks noChangeAspect="1"/>
          </p:cNvPicPr>
          <p:nvPr/>
        </p:nvPicPr>
        <p:blipFill>
          <a:blip r:embed="rId9"/>
          <a:stretch>
            <a:fillRect/>
          </a:stretch>
        </p:blipFill>
        <p:spPr>
          <a:xfrm>
            <a:off x="0" y="21766"/>
            <a:ext cx="3776133" cy="2519407"/>
          </a:xfrm>
          <a:prstGeom prst="rect">
            <a:avLst/>
          </a:prstGeom>
        </p:spPr>
      </p:pic>
    </p:spTree>
    <p:extLst>
      <p:ext uri="{BB962C8B-B14F-4D97-AF65-F5344CB8AC3E}">
        <p14:creationId xmlns:p14="http://schemas.microsoft.com/office/powerpoint/2010/main" val="2617048990"/>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0D0EA4-0EF6-4681-A576-196CDB27278D}"/>
              </a:ext>
            </a:extLst>
          </p:cNvPr>
          <p:cNvPicPr>
            <a:picLocks noChangeAspect="1"/>
          </p:cNvPicPr>
          <p:nvPr/>
        </p:nvPicPr>
        <p:blipFill rotWithShape="1">
          <a:blip r:embed="rId2"/>
          <a:srcRect r="-3" b="4012"/>
          <a:stretch/>
        </p:blipFill>
        <p:spPr>
          <a:xfrm>
            <a:off x="6141719" y="321731"/>
            <a:ext cx="5728547" cy="3079194"/>
          </a:xfrm>
          <a:prstGeom prst="rect">
            <a:avLst/>
          </a:prstGeom>
        </p:spPr>
      </p:pic>
      <p:pic>
        <p:nvPicPr>
          <p:cNvPr id="3" name="Picture 2">
            <a:extLst>
              <a:ext uri="{FF2B5EF4-FFF2-40B4-BE49-F238E27FC236}">
                <a16:creationId xmlns:a16="http://schemas.microsoft.com/office/drawing/2014/main" id="{F0B212F6-2D21-472C-B6E0-622C6D03268A}"/>
              </a:ext>
            </a:extLst>
          </p:cNvPr>
          <p:cNvPicPr>
            <a:picLocks noChangeAspect="1"/>
          </p:cNvPicPr>
          <p:nvPr/>
        </p:nvPicPr>
        <p:blipFill rotWithShape="1">
          <a:blip r:embed="rId3"/>
          <a:srcRect r="-3" b="28329"/>
          <a:stretch/>
        </p:blipFill>
        <p:spPr>
          <a:xfrm>
            <a:off x="321731" y="321731"/>
            <a:ext cx="5728548" cy="3079194"/>
          </a:xfrm>
          <a:prstGeom prst="rect">
            <a:avLst/>
          </a:prstGeom>
        </p:spPr>
      </p:pic>
      <p:pic>
        <p:nvPicPr>
          <p:cNvPr id="4" name="Picture 3">
            <a:extLst>
              <a:ext uri="{FF2B5EF4-FFF2-40B4-BE49-F238E27FC236}">
                <a16:creationId xmlns:a16="http://schemas.microsoft.com/office/drawing/2014/main" id="{B46CE907-18DE-47B0-9DD3-57FDB842DB32}"/>
              </a:ext>
            </a:extLst>
          </p:cNvPr>
          <p:cNvPicPr>
            <a:picLocks noChangeAspect="1"/>
          </p:cNvPicPr>
          <p:nvPr/>
        </p:nvPicPr>
        <p:blipFill rotWithShape="1">
          <a:blip r:embed="rId4"/>
          <a:srcRect t="15599" r="-3" b="13477"/>
          <a:stretch/>
        </p:blipFill>
        <p:spPr>
          <a:xfrm>
            <a:off x="321730" y="3489159"/>
            <a:ext cx="5728548" cy="3047107"/>
          </a:xfrm>
          <a:prstGeom prst="rect">
            <a:avLst/>
          </a:prstGeom>
        </p:spPr>
      </p:pic>
      <p:pic>
        <p:nvPicPr>
          <p:cNvPr id="5" name="Picture 4">
            <a:extLst>
              <a:ext uri="{FF2B5EF4-FFF2-40B4-BE49-F238E27FC236}">
                <a16:creationId xmlns:a16="http://schemas.microsoft.com/office/drawing/2014/main" id="{C7C06EB9-5DE9-4668-A2C0-8FAB2AB4B51E}"/>
              </a:ext>
            </a:extLst>
          </p:cNvPr>
          <p:cNvPicPr>
            <a:picLocks noChangeAspect="1"/>
          </p:cNvPicPr>
          <p:nvPr/>
        </p:nvPicPr>
        <p:blipFill rotWithShape="1">
          <a:blip r:embed="rId5"/>
          <a:srcRect t="25176" r="-3" b="6188"/>
          <a:stretch/>
        </p:blipFill>
        <p:spPr>
          <a:xfrm>
            <a:off x="6141718" y="3489159"/>
            <a:ext cx="5728547" cy="3047107"/>
          </a:xfrm>
          <a:prstGeom prst="rect">
            <a:avLst/>
          </a:prstGeom>
        </p:spPr>
      </p:pic>
      <p:pic>
        <p:nvPicPr>
          <p:cNvPr id="7" name="Picture 6">
            <a:extLst>
              <a:ext uri="{FF2B5EF4-FFF2-40B4-BE49-F238E27FC236}">
                <a16:creationId xmlns:a16="http://schemas.microsoft.com/office/drawing/2014/main" id="{2B0419DC-D31F-4D91-BB49-7F425D14891A}"/>
              </a:ext>
            </a:extLst>
          </p:cNvPr>
          <p:cNvPicPr>
            <a:picLocks noChangeAspect="1"/>
          </p:cNvPicPr>
          <p:nvPr/>
        </p:nvPicPr>
        <p:blipFill rotWithShape="1">
          <a:blip r:embed="rId6"/>
          <a:srcRect t="16306" b="13784"/>
          <a:stretch/>
        </p:blipFill>
        <p:spPr>
          <a:xfrm>
            <a:off x="3810000" y="2273642"/>
            <a:ext cx="4572000" cy="23972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22164377"/>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B51C99-C6E4-425E-9F22-A107863375B8}"/>
              </a:ext>
            </a:extLst>
          </p:cNvPr>
          <p:cNvPicPr>
            <a:picLocks noChangeAspect="1"/>
          </p:cNvPicPr>
          <p:nvPr/>
        </p:nvPicPr>
        <p:blipFill>
          <a:blip r:embed="rId2"/>
          <a:stretch>
            <a:fillRect/>
          </a:stretch>
        </p:blipFill>
        <p:spPr>
          <a:xfrm>
            <a:off x="-3012" y="0"/>
            <a:ext cx="12198022" cy="6857999"/>
          </a:xfrm>
          <a:prstGeom prst="rect">
            <a:avLst/>
          </a:prstGeom>
        </p:spPr>
      </p:pic>
    </p:spTree>
    <p:extLst>
      <p:ext uri="{BB962C8B-B14F-4D97-AF65-F5344CB8AC3E}">
        <p14:creationId xmlns:p14="http://schemas.microsoft.com/office/powerpoint/2010/main" val="1347878492"/>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F82264-CD7B-4AB7-9CAA-E56B691AC362}"/>
              </a:ext>
            </a:extLst>
          </p:cNvPr>
          <p:cNvPicPr>
            <a:picLocks noChangeAspect="1"/>
          </p:cNvPicPr>
          <p:nvPr/>
        </p:nvPicPr>
        <p:blipFill>
          <a:blip r:embed="rId2"/>
          <a:stretch>
            <a:fillRect/>
          </a:stretch>
        </p:blipFill>
        <p:spPr>
          <a:xfrm>
            <a:off x="0" y="-1"/>
            <a:ext cx="6096000" cy="6858001"/>
          </a:xfrm>
          <a:prstGeom prst="rect">
            <a:avLst/>
          </a:prstGeom>
        </p:spPr>
      </p:pic>
      <p:pic>
        <p:nvPicPr>
          <p:cNvPr id="5" name="Picture 4">
            <a:extLst>
              <a:ext uri="{FF2B5EF4-FFF2-40B4-BE49-F238E27FC236}">
                <a16:creationId xmlns:a16="http://schemas.microsoft.com/office/drawing/2014/main" id="{1C0B6097-EB0C-418C-A4A1-7AEAC23DDD74}"/>
              </a:ext>
            </a:extLst>
          </p:cNvPr>
          <p:cNvPicPr>
            <a:picLocks noChangeAspect="1"/>
          </p:cNvPicPr>
          <p:nvPr/>
        </p:nvPicPr>
        <p:blipFill>
          <a:blip r:embed="rId3"/>
          <a:stretch>
            <a:fillRect/>
          </a:stretch>
        </p:blipFill>
        <p:spPr>
          <a:xfrm>
            <a:off x="6639697" y="0"/>
            <a:ext cx="4839729" cy="4646140"/>
          </a:xfrm>
          <a:prstGeom prst="rect">
            <a:avLst/>
          </a:prstGeom>
        </p:spPr>
      </p:pic>
      <p:sp>
        <p:nvSpPr>
          <p:cNvPr id="6" name="TextBox 5">
            <a:extLst>
              <a:ext uri="{FF2B5EF4-FFF2-40B4-BE49-F238E27FC236}">
                <a16:creationId xmlns:a16="http://schemas.microsoft.com/office/drawing/2014/main" id="{EA84A318-DEEC-4472-A15D-C311FB7E5124}"/>
              </a:ext>
            </a:extLst>
          </p:cNvPr>
          <p:cNvSpPr txBox="1"/>
          <p:nvPr/>
        </p:nvSpPr>
        <p:spPr>
          <a:xfrm>
            <a:off x="6096001" y="4646140"/>
            <a:ext cx="6096000" cy="2308324"/>
          </a:xfrm>
          <a:prstGeom prst="rect">
            <a:avLst/>
          </a:prstGeom>
          <a:noFill/>
        </p:spPr>
        <p:txBody>
          <a:bodyPr wrap="square" rtlCol="0">
            <a:spAutoFit/>
          </a:bodyPr>
          <a:lstStyle/>
          <a:p>
            <a:r>
              <a:rPr lang="en-US" sz="2400" b="1" dirty="0"/>
              <a:t>Friend? Foe? Infiltrated? Following Christ? Or Following the Ecumenical movement? You Decide. Are you hearing the Old Foundational Truths that make us a </a:t>
            </a:r>
            <a:r>
              <a:rPr lang="en-US" sz="2400" b="1" i="1" u="sng" dirty="0"/>
              <a:t>Separate</a:t>
            </a:r>
            <a:r>
              <a:rPr lang="en-US" sz="2400" b="1" dirty="0"/>
              <a:t> people. Have we become more Christlike or worldlike in the last decades? </a:t>
            </a:r>
          </a:p>
        </p:txBody>
      </p:sp>
    </p:spTree>
    <p:extLst>
      <p:ext uri="{BB962C8B-B14F-4D97-AF65-F5344CB8AC3E}">
        <p14:creationId xmlns:p14="http://schemas.microsoft.com/office/powerpoint/2010/main" val="3744157899"/>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70BBE0-97EA-48FE-BE69-8CFD6AB5ACA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77746539"/>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44846B-33BC-4AAB-9055-8F8741DBC9BF}"/>
              </a:ext>
            </a:extLst>
          </p:cNvPr>
          <p:cNvPicPr>
            <a:picLocks noChangeAspect="1"/>
          </p:cNvPicPr>
          <p:nvPr/>
        </p:nvPicPr>
        <p:blipFill>
          <a:blip r:embed="rId2"/>
          <a:stretch>
            <a:fillRect/>
          </a:stretch>
        </p:blipFill>
        <p:spPr>
          <a:xfrm>
            <a:off x="825607" y="0"/>
            <a:ext cx="4576581" cy="6858000"/>
          </a:xfrm>
          <a:prstGeom prst="rect">
            <a:avLst/>
          </a:prstGeom>
        </p:spPr>
      </p:pic>
      <p:pic>
        <p:nvPicPr>
          <p:cNvPr id="3" name="Picture 2">
            <a:extLst>
              <a:ext uri="{FF2B5EF4-FFF2-40B4-BE49-F238E27FC236}">
                <a16:creationId xmlns:a16="http://schemas.microsoft.com/office/drawing/2014/main" id="{2A7D8B06-7A38-41EF-AF09-EFBB7474DD07}"/>
              </a:ext>
            </a:extLst>
          </p:cNvPr>
          <p:cNvPicPr>
            <a:picLocks noChangeAspect="1"/>
          </p:cNvPicPr>
          <p:nvPr/>
        </p:nvPicPr>
        <p:blipFill>
          <a:blip r:embed="rId3"/>
          <a:stretch>
            <a:fillRect/>
          </a:stretch>
        </p:blipFill>
        <p:spPr>
          <a:xfrm>
            <a:off x="6789813" y="1"/>
            <a:ext cx="4665946" cy="6858000"/>
          </a:xfrm>
          <a:prstGeom prst="rect">
            <a:avLst/>
          </a:prstGeom>
        </p:spPr>
      </p:pic>
    </p:spTree>
    <p:extLst>
      <p:ext uri="{BB962C8B-B14F-4D97-AF65-F5344CB8AC3E}">
        <p14:creationId xmlns:p14="http://schemas.microsoft.com/office/powerpoint/2010/main" val="1203496199"/>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F4D703-2850-443B-A9D3-E9ECBF504972}"/>
              </a:ext>
            </a:extLst>
          </p:cNvPr>
          <p:cNvPicPr>
            <a:picLocks noChangeAspect="1"/>
          </p:cNvPicPr>
          <p:nvPr/>
        </p:nvPicPr>
        <p:blipFill>
          <a:blip r:embed="rId2"/>
          <a:stretch>
            <a:fillRect/>
          </a:stretch>
        </p:blipFill>
        <p:spPr>
          <a:xfrm>
            <a:off x="0" y="491067"/>
            <a:ext cx="3946121" cy="4986462"/>
          </a:xfrm>
          <a:prstGeom prst="rect">
            <a:avLst/>
          </a:prstGeom>
        </p:spPr>
      </p:pic>
      <p:sp>
        <p:nvSpPr>
          <p:cNvPr id="3" name="TextBox 2">
            <a:extLst>
              <a:ext uri="{FF2B5EF4-FFF2-40B4-BE49-F238E27FC236}">
                <a16:creationId xmlns:a16="http://schemas.microsoft.com/office/drawing/2014/main" id="{926026EB-94D8-411B-89EE-DE6DFCE4A2B5}"/>
              </a:ext>
            </a:extLst>
          </p:cNvPr>
          <p:cNvSpPr txBox="1"/>
          <p:nvPr/>
        </p:nvSpPr>
        <p:spPr>
          <a:xfrm>
            <a:off x="0" y="5720602"/>
            <a:ext cx="4153509" cy="646331"/>
          </a:xfrm>
          <a:prstGeom prst="rect">
            <a:avLst/>
          </a:prstGeom>
          <a:noFill/>
        </p:spPr>
        <p:txBody>
          <a:bodyPr wrap="none" rtlCol="0">
            <a:spAutoFit/>
          </a:bodyPr>
          <a:lstStyle/>
          <a:p>
            <a:r>
              <a:rPr lang="en-US" sz="3600" dirty="0"/>
              <a:t>Senator John Chaffee</a:t>
            </a:r>
          </a:p>
        </p:txBody>
      </p:sp>
      <p:pic>
        <p:nvPicPr>
          <p:cNvPr id="7" name="Picture 6">
            <a:extLst>
              <a:ext uri="{FF2B5EF4-FFF2-40B4-BE49-F238E27FC236}">
                <a16:creationId xmlns:a16="http://schemas.microsoft.com/office/drawing/2014/main" id="{EE4FE43C-1ED7-4FE0-A66E-F5C329C5C555}"/>
              </a:ext>
            </a:extLst>
          </p:cNvPr>
          <p:cNvPicPr>
            <a:picLocks noChangeAspect="1"/>
          </p:cNvPicPr>
          <p:nvPr/>
        </p:nvPicPr>
        <p:blipFill>
          <a:blip r:embed="rId3"/>
          <a:stretch>
            <a:fillRect/>
          </a:stretch>
        </p:blipFill>
        <p:spPr>
          <a:xfrm>
            <a:off x="4603332" y="1379662"/>
            <a:ext cx="7285097" cy="4097867"/>
          </a:xfrm>
          <a:prstGeom prst="rect">
            <a:avLst/>
          </a:prstGeom>
        </p:spPr>
      </p:pic>
    </p:spTree>
    <p:extLst>
      <p:ext uri="{BB962C8B-B14F-4D97-AF65-F5344CB8AC3E}">
        <p14:creationId xmlns:p14="http://schemas.microsoft.com/office/powerpoint/2010/main" val="1615484362"/>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898613-1481-43D1-9704-D6C60F78E838}"/>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8AC55E90-ABD3-464D-B20D-D41D8F99B906}"/>
              </a:ext>
            </a:extLst>
          </p:cNvPr>
          <p:cNvPicPr>
            <a:picLocks noChangeAspect="1"/>
          </p:cNvPicPr>
          <p:nvPr/>
        </p:nvPicPr>
        <p:blipFill rotWithShape="1">
          <a:blip r:embed="rId3"/>
          <a:srcRect b="6883"/>
          <a:stretch/>
        </p:blipFill>
        <p:spPr>
          <a:xfrm>
            <a:off x="0" y="3805882"/>
            <a:ext cx="5313405" cy="3052118"/>
          </a:xfrm>
          <a:prstGeom prst="rect">
            <a:avLst/>
          </a:prstGeom>
        </p:spPr>
      </p:pic>
      <p:pic>
        <p:nvPicPr>
          <p:cNvPr id="6" name="Picture 5">
            <a:extLst>
              <a:ext uri="{FF2B5EF4-FFF2-40B4-BE49-F238E27FC236}">
                <a16:creationId xmlns:a16="http://schemas.microsoft.com/office/drawing/2014/main" id="{78E6CAD3-3E77-45C2-B753-C41A525116FF}"/>
              </a:ext>
            </a:extLst>
          </p:cNvPr>
          <p:cNvPicPr>
            <a:picLocks noChangeAspect="1"/>
          </p:cNvPicPr>
          <p:nvPr/>
        </p:nvPicPr>
        <p:blipFill>
          <a:blip r:embed="rId4"/>
          <a:stretch>
            <a:fillRect/>
          </a:stretch>
        </p:blipFill>
        <p:spPr>
          <a:xfrm>
            <a:off x="5313405" y="3805882"/>
            <a:ext cx="6878595" cy="3052118"/>
          </a:xfrm>
          <a:prstGeom prst="rect">
            <a:avLst/>
          </a:prstGeom>
        </p:spPr>
      </p:pic>
    </p:spTree>
    <p:extLst>
      <p:ext uri="{BB962C8B-B14F-4D97-AF65-F5344CB8AC3E}">
        <p14:creationId xmlns:p14="http://schemas.microsoft.com/office/powerpoint/2010/main" val="289074884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980EB9-1AE8-4207-BCB9-25B98B4BDAA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98039489"/>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DFEC5D-D865-4C63-AB98-8C44FA6458D1}"/>
              </a:ext>
            </a:extLst>
          </p:cNvPr>
          <p:cNvSpPr/>
          <p:nvPr/>
        </p:nvSpPr>
        <p:spPr>
          <a:xfrm>
            <a:off x="360218" y="1043507"/>
            <a:ext cx="11471564" cy="4401205"/>
          </a:xfrm>
          <a:prstGeom prst="rect">
            <a:avLst/>
          </a:prstGeom>
        </p:spPr>
        <p:txBody>
          <a:bodyPr wrap="square">
            <a:spAutoFit/>
          </a:bodyPr>
          <a:lstStyle/>
          <a:p>
            <a:r>
              <a:rPr lang="en-US" sz="2800" dirty="0">
                <a:solidFill>
                  <a:schemeClr val="bg1"/>
                </a:solidFill>
              </a:rPr>
              <a:t>By the decree enforcing the institution of the papacy in violation of the law of God, our nation [the United States] will disconnect herself fully from righteousness. When Protestantism shall stretch her hand across the gulf to grasp the hand of the Roman power, when she shall reach over the abyss to clasp hands with spiritualism, when, under the influence of this threefold union, our country </a:t>
            </a:r>
            <a:r>
              <a:rPr lang="en-US" sz="2800" i="1" u="sng" dirty="0">
                <a:solidFill>
                  <a:schemeClr val="bg1"/>
                </a:solidFill>
              </a:rPr>
              <a:t>shall repudiate every principle of its Constitution </a:t>
            </a:r>
            <a:r>
              <a:rPr lang="en-US" sz="2800" dirty="0">
                <a:solidFill>
                  <a:schemeClr val="bg1"/>
                </a:solidFill>
              </a:rPr>
              <a:t>as a Protestant and republican government, and shall make provision for the propagation of papal falsehoods and delusions, then we may know that the time has come for the marvelous working of Satan and that the end is near.—</a:t>
            </a:r>
            <a:r>
              <a:rPr lang="en-US" sz="2800" b="1" i="1" dirty="0">
                <a:solidFill>
                  <a:schemeClr val="bg1"/>
                </a:solidFill>
              </a:rPr>
              <a:t>Ellen White, Testimonies for the Church Volume 5, p, 451</a:t>
            </a:r>
            <a:endParaRPr lang="en-US" sz="2800" dirty="0">
              <a:solidFill>
                <a:schemeClr val="bg1"/>
              </a:solidFill>
            </a:endParaRPr>
          </a:p>
        </p:txBody>
      </p:sp>
    </p:spTree>
    <p:extLst>
      <p:ext uri="{BB962C8B-B14F-4D97-AF65-F5344CB8AC3E}">
        <p14:creationId xmlns:p14="http://schemas.microsoft.com/office/powerpoint/2010/main" val="1000504455"/>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4B0A7D-41D7-4AF5-A123-DE8D55F94605}"/>
              </a:ext>
            </a:extLst>
          </p:cNvPr>
          <p:cNvPicPr>
            <a:picLocks noChangeAspect="1"/>
          </p:cNvPicPr>
          <p:nvPr/>
        </p:nvPicPr>
        <p:blipFill>
          <a:blip r:embed="rId2"/>
          <a:stretch>
            <a:fillRect/>
          </a:stretch>
        </p:blipFill>
        <p:spPr>
          <a:xfrm>
            <a:off x="5175695" y="0"/>
            <a:ext cx="7016305" cy="6882270"/>
          </a:xfrm>
          <a:prstGeom prst="rect">
            <a:avLst/>
          </a:prstGeom>
        </p:spPr>
      </p:pic>
      <p:pic>
        <p:nvPicPr>
          <p:cNvPr id="3" name="Picture 2">
            <a:extLst>
              <a:ext uri="{FF2B5EF4-FFF2-40B4-BE49-F238E27FC236}">
                <a16:creationId xmlns:a16="http://schemas.microsoft.com/office/drawing/2014/main" id="{E58E32F2-EC12-4541-AA1A-2F9CB6A4C21D}"/>
              </a:ext>
            </a:extLst>
          </p:cNvPr>
          <p:cNvPicPr>
            <a:picLocks noChangeAspect="1"/>
          </p:cNvPicPr>
          <p:nvPr/>
        </p:nvPicPr>
        <p:blipFill>
          <a:blip r:embed="rId3"/>
          <a:stretch>
            <a:fillRect/>
          </a:stretch>
        </p:blipFill>
        <p:spPr>
          <a:xfrm>
            <a:off x="0" y="1043251"/>
            <a:ext cx="5175695" cy="5211763"/>
          </a:xfrm>
          <a:prstGeom prst="rect">
            <a:avLst/>
          </a:prstGeom>
        </p:spPr>
      </p:pic>
    </p:spTree>
    <p:extLst>
      <p:ext uri="{BB962C8B-B14F-4D97-AF65-F5344CB8AC3E}">
        <p14:creationId xmlns:p14="http://schemas.microsoft.com/office/powerpoint/2010/main" val="3807014728"/>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close up of a blur&#10;&#10;Description generated with high confidence">
            <a:extLst>
              <a:ext uri="{FF2B5EF4-FFF2-40B4-BE49-F238E27FC236}">
                <a16:creationId xmlns:a16="http://schemas.microsoft.com/office/drawing/2014/main" id="{3A94D46F-2237-4F21-8F01-74D5700E0FE3}"/>
              </a:ext>
            </a:extLst>
          </p:cNvPr>
          <p:cNvPicPr>
            <a:picLocks noChangeAspect="1"/>
          </p:cNvPicPr>
          <p:nvPr/>
        </p:nvPicPr>
        <p:blipFill rotWithShape="1">
          <a:blip r:embed="rId2"/>
          <a:srcRect b="14773"/>
          <a:stretch/>
        </p:blipFill>
        <p:spPr>
          <a:xfrm>
            <a:off x="20" y="10"/>
            <a:ext cx="12191980" cy="6857990"/>
          </a:xfrm>
          <a:prstGeom prst="rect">
            <a:avLst/>
          </a:prstGeom>
        </p:spPr>
      </p:pic>
    </p:spTree>
    <p:extLst>
      <p:ext uri="{BB962C8B-B14F-4D97-AF65-F5344CB8AC3E}">
        <p14:creationId xmlns:p14="http://schemas.microsoft.com/office/powerpoint/2010/main" val="1209346102"/>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D0ED73-968D-42B9-A70F-04279A2C292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9035826"/>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CBF9EF-7355-4617-B203-4B0EEDF1EB87}"/>
              </a:ext>
            </a:extLst>
          </p:cNvPr>
          <p:cNvPicPr>
            <a:picLocks noChangeAspect="1"/>
          </p:cNvPicPr>
          <p:nvPr/>
        </p:nvPicPr>
        <p:blipFill>
          <a:blip r:embed="rId2"/>
          <a:stretch>
            <a:fillRect/>
          </a:stretch>
        </p:blipFill>
        <p:spPr>
          <a:xfrm>
            <a:off x="6903308" y="68477"/>
            <a:ext cx="4572000" cy="3429000"/>
          </a:xfrm>
          <a:prstGeom prst="rect">
            <a:avLst/>
          </a:prstGeom>
        </p:spPr>
      </p:pic>
      <p:pic>
        <p:nvPicPr>
          <p:cNvPr id="3" name="Picture 2">
            <a:extLst>
              <a:ext uri="{FF2B5EF4-FFF2-40B4-BE49-F238E27FC236}">
                <a16:creationId xmlns:a16="http://schemas.microsoft.com/office/drawing/2014/main" id="{D3F908CE-B839-4B08-B149-B2EE8D0BE9FD}"/>
              </a:ext>
            </a:extLst>
          </p:cNvPr>
          <p:cNvPicPr>
            <a:picLocks noChangeAspect="1"/>
          </p:cNvPicPr>
          <p:nvPr/>
        </p:nvPicPr>
        <p:blipFill>
          <a:blip r:embed="rId3"/>
          <a:stretch>
            <a:fillRect/>
          </a:stretch>
        </p:blipFill>
        <p:spPr>
          <a:xfrm>
            <a:off x="6903308" y="3429000"/>
            <a:ext cx="4572000" cy="3429000"/>
          </a:xfrm>
          <a:prstGeom prst="rect">
            <a:avLst/>
          </a:prstGeom>
        </p:spPr>
      </p:pic>
      <p:pic>
        <p:nvPicPr>
          <p:cNvPr id="4" name="Picture 3">
            <a:extLst>
              <a:ext uri="{FF2B5EF4-FFF2-40B4-BE49-F238E27FC236}">
                <a16:creationId xmlns:a16="http://schemas.microsoft.com/office/drawing/2014/main" id="{956B7186-DB36-4786-8015-498B1B4A0E42}"/>
              </a:ext>
            </a:extLst>
          </p:cNvPr>
          <p:cNvPicPr>
            <a:picLocks noChangeAspect="1"/>
          </p:cNvPicPr>
          <p:nvPr/>
        </p:nvPicPr>
        <p:blipFill rotWithShape="1">
          <a:blip r:embed="rId4"/>
          <a:srcRect l="50000"/>
          <a:stretch/>
        </p:blipFill>
        <p:spPr>
          <a:xfrm>
            <a:off x="436605" y="381000"/>
            <a:ext cx="4286250" cy="4762500"/>
          </a:xfrm>
          <a:prstGeom prst="rect">
            <a:avLst/>
          </a:prstGeom>
        </p:spPr>
      </p:pic>
      <p:sp>
        <p:nvSpPr>
          <p:cNvPr id="5" name="TextBox 4">
            <a:extLst>
              <a:ext uri="{FF2B5EF4-FFF2-40B4-BE49-F238E27FC236}">
                <a16:creationId xmlns:a16="http://schemas.microsoft.com/office/drawing/2014/main" id="{220124FB-2C3C-434B-A0DE-58FCDC4003ED}"/>
              </a:ext>
            </a:extLst>
          </p:cNvPr>
          <p:cNvSpPr txBox="1"/>
          <p:nvPr/>
        </p:nvSpPr>
        <p:spPr>
          <a:xfrm>
            <a:off x="1207719" y="5436973"/>
            <a:ext cx="2744021" cy="707886"/>
          </a:xfrm>
          <a:prstGeom prst="rect">
            <a:avLst/>
          </a:prstGeom>
          <a:noFill/>
        </p:spPr>
        <p:txBody>
          <a:bodyPr wrap="none" rtlCol="0">
            <a:spAutoFit/>
          </a:bodyPr>
          <a:lstStyle/>
          <a:p>
            <a:r>
              <a:rPr lang="en-US" sz="4000" dirty="0"/>
              <a:t>Vince Foster</a:t>
            </a:r>
          </a:p>
        </p:txBody>
      </p:sp>
    </p:spTree>
    <p:extLst>
      <p:ext uri="{BB962C8B-B14F-4D97-AF65-F5344CB8AC3E}">
        <p14:creationId xmlns:p14="http://schemas.microsoft.com/office/powerpoint/2010/main" val="1145321840"/>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F5DAAA-79AB-4247-8760-0402F93AD6A9}"/>
              </a:ext>
            </a:extLst>
          </p:cNvPr>
          <p:cNvPicPr>
            <a:picLocks noChangeAspect="1"/>
          </p:cNvPicPr>
          <p:nvPr/>
        </p:nvPicPr>
        <p:blipFill rotWithShape="1">
          <a:blip r:embed="rId2"/>
          <a:srcRect t="4995" b="-1137"/>
          <a:stretch/>
        </p:blipFill>
        <p:spPr>
          <a:xfrm>
            <a:off x="0" y="0"/>
            <a:ext cx="12192000" cy="6857999"/>
          </a:xfrm>
          <a:prstGeom prst="rect">
            <a:avLst/>
          </a:prstGeom>
        </p:spPr>
      </p:pic>
    </p:spTree>
    <p:extLst>
      <p:ext uri="{BB962C8B-B14F-4D97-AF65-F5344CB8AC3E}">
        <p14:creationId xmlns:p14="http://schemas.microsoft.com/office/powerpoint/2010/main" val="1698433335"/>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696830-3DAF-4D18-B7A8-8B395E639F54}"/>
              </a:ext>
            </a:extLst>
          </p:cNvPr>
          <p:cNvPicPr>
            <a:picLocks noChangeAspect="1"/>
          </p:cNvPicPr>
          <p:nvPr/>
        </p:nvPicPr>
        <p:blipFill>
          <a:blip r:embed="rId2"/>
          <a:stretch>
            <a:fillRect/>
          </a:stretch>
        </p:blipFill>
        <p:spPr>
          <a:xfrm>
            <a:off x="1015999" y="0"/>
            <a:ext cx="10160000" cy="6858000"/>
          </a:xfrm>
          <a:prstGeom prst="rect">
            <a:avLst/>
          </a:prstGeom>
        </p:spPr>
      </p:pic>
      <p:pic>
        <p:nvPicPr>
          <p:cNvPr id="3" name="Picture 2">
            <a:extLst>
              <a:ext uri="{FF2B5EF4-FFF2-40B4-BE49-F238E27FC236}">
                <a16:creationId xmlns:a16="http://schemas.microsoft.com/office/drawing/2014/main" id="{042EA2D7-D5CD-4B24-B311-BA661F5BD4CD}"/>
              </a:ext>
            </a:extLst>
          </p:cNvPr>
          <p:cNvPicPr>
            <a:picLocks noChangeAspect="1"/>
          </p:cNvPicPr>
          <p:nvPr/>
        </p:nvPicPr>
        <p:blipFill>
          <a:blip r:embed="rId3"/>
          <a:stretch>
            <a:fillRect/>
          </a:stretch>
        </p:blipFill>
        <p:spPr>
          <a:xfrm>
            <a:off x="9334500" y="0"/>
            <a:ext cx="2857500" cy="4429125"/>
          </a:xfrm>
          <a:prstGeom prst="rect">
            <a:avLst/>
          </a:prstGeom>
        </p:spPr>
      </p:pic>
    </p:spTree>
    <p:extLst>
      <p:ext uri="{BB962C8B-B14F-4D97-AF65-F5344CB8AC3E}">
        <p14:creationId xmlns:p14="http://schemas.microsoft.com/office/powerpoint/2010/main" val="3401108784"/>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CBE3E3-CF25-494E-84F8-02FD679330BD}"/>
              </a:ext>
            </a:extLst>
          </p:cNvPr>
          <p:cNvSpPr txBox="1"/>
          <p:nvPr/>
        </p:nvSpPr>
        <p:spPr>
          <a:xfrm>
            <a:off x="0" y="674400"/>
            <a:ext cx="12192000" cy="5509200"/>
          </a:xfrm>
          <a:prstGeom prst="rect">
            <a:avLst/>
          </a:prstGeom>
          <a:noFill/>
        </p:spPr>
        <p:txBody>
          <a:bodyPr wrap="square" rtlCol="0">
            <a:spAutoFit/>
          </a:bodyPr>
          <a:lstStyle/>
          <a:p>
            <a:r>
              <a:rPr lang="en-US" sz="3200" dirty="0"/>
              <a:t>The Message is Clear! Stay in the Mainstream Churches or suffer the fate of the Branch Davidians. Do not be apart of independent, self-supporting ministries. Just put your money in the till and keep you mouths shut. Do not speak about the Second Coming of Christ, the Law of God, the Papacy, or the 3 Angels Messages. I you want to worship God according to the dictates of the Bible you will be deemed a “fundamentalist” and treated as a terrorist in the coming conflict. Will you stand with Christ and receive the Seal of God. We are not called to revolution, but to preach the Word of God, the straight testimony of truth, and to tell the world of the 3 Angels Messages of Revelation 14 until it swells into a Loud Cry that will be heard across the world!</a:t>
            </a:r>
          </a:p>
        </p:txBody>
      </p:sp>
    </p:spTree>
    <p:extLst>
      <p:ext uri="{BB962C8B-B14F-4D97-AF65-F5344CB8AC3E}">
        <p14:creationId xmlns:p14="http://schemas.microsoft.com/office/powerpoint/2010/main" val="1779292039"/>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2312</TotalTime>
  <Words>561</Words>
  <Application>Microsoft Office PowerPoint</Application>
  <PresentationFormat>Widescreen</PresentationFormat>
  <Paragraphs>22</Paragraphs>
  <Slides>22</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Aharoni</vt:lpstr>
      <vt:lpstr>Arial</vt:lpstr>
      <vt:lpstr>Arial Black</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Kody</dc:creator>
  <cp:lastModifiedBy>Kody</cp:lastModifiedBy>
  <cp:revision>62</cp:revision>
  <dcterms:created xsi:type="dcterms:W3CDTF">2018-02-12T22:21:07Z</dcterms:created>
  <dcterms:modified xsi:type="dcterms:W3CDTF">2018-02-24T01:19:50Z</dcterms:modified>
</cp:coreProperties>
</file>