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62" r:id="rId7"/>
    <p:sldId id="263" r:id="rId8"/>
    <p:sldId id="273" r:id="rId9"/>
    <p:sldId id="274"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660"/>
  </p:normalViewPr>
  <p:slideViewPr>
    <p:cSldViewPr showGuides="1">
      <p:cViewPr varScale="1">
        <p:scale>
          <a:sx n="67" d="100"/>
          <a:sy n="67" d="100"/>
        </p:scale>
        <p:origin x="-3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3FCBE-6535-4D1D-A1C3-D50C6756DCAD}" type="datetimeFigureOut">
              <a:rPr lang="en-US" smtClean="0"/>
              <a:pPr/>
              <a:t>9/2/2011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392834-7C5C-48DE-A251-100B5CFA70D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3FCBE-6535-4D1D-A1C3-D50C6756DCAD}" type="datetimeFigureOut">
              <a:rPr lang="en-US" smtClean="0"/>
              <a:pPr/>
              <a:t>9/2/2011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92834-7C5C-48DE-A251-100B5CFA70D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ingjamesbibleonline.org/1-Timothy-2-10/" TargetMode="External"/><Relationship Id="rId2" Type="http://schemas.openxmlformats.org/officeDocument/2006/relationships/hyperlink" Target="http://www.kingjamesbibleonline.org/1-Timothy-2-9/" TargetMode="External"/><Relationship Id="rId1" Type="http://schemas.openxmlformats.org/officeDocument/2006/relationships/slideLayout" Target="../slideLayouts/slideLayout4.xml"/><Relationship Id="rId5" Type="http://schemas.openxmlformats.org/officeDocument/2006/relationships/hyperlink" Target="http://www.kingjamesbibleonline.org/1-Peter-3-4/" TargetMode="External"/><Relationship Id="rId4" Type="http://schemas.openxmlformats.org/officeDocument/2006/relationships/hyperlink" Target="http://www.kingjamesbibleonline.org/1-Peter-3-3/"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kingjamesbibleonline.org/Isaiah-58-14/" TargetMode="External"/><Relationship Id="rId2" Type="http://schemas.openxmlformats.org/officeDocument/2006/relationships/hyperlink" Target="http://www.kingjamesbibleonline.org/Isaiah-58-13/" TargetMode="Externa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the Big Deal?!?</a:t>
            </a:r>
            <a:endParaRPr lang="en-US" dirty="0"/>
          </a:p>
        </p:txBody>
      </p:sp>
      <p:sp>
        <p:nvSpPr>
          <p:cNvPr id="3" name="Subtitle 2"/>
          <p:cNvSpPr>
            <a:spLocks noGrp="1"/>
          </p:cNvSpPr>
          <p:nvPr>
            <p:ph type="subTitle" idx="1"/>
          </p:nvPr>
        </p:nvSpPr>
        <p:spPr/>
        <p:txBody>
          <a:bodyPr/>
          <a:lstStyle/>
          <a:p>
            <a:r>
              <a:rPr lang="en-US" u="sng" dirty="0" smtClean="0">
                <a:solidFill>
                  <a:srgbClr val="002060"/>
                </a:solidFill>
              </a:rPr>
              <a:t>Come On!!!!</a:t>
            </a:r>
            <a:endParaRPr lang="en-US"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latin typeface="Algerian" pitchFamily="82" charset="0"/>
              </a:rPr>
              <a:t>Bacchiochi</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“In the light of this symbolic interpretation of the three and half year as the time of the domination and persecution of the Antichrist during which God's people will be protected, this identifying mark of the Little Horn applies equally well to the Papacy and Islam. Both powers have attempted to wear out the saints of the Most High, but during the times of persecution many believers have been empowered and protected by God.</a:t>
            </a:r>
          </a:p>
          <a:p>
            <a:r>
              <a:rPr lang="en-US" dirty="0" smtClean="0"/>
              <a:t>The preceding analysis of the identifying marks of the prophetic Antichrist, represented in Daniel 7 by the imagery of the Little Horn and in Revelation 13 by the symbol of a Beast, has shown that both the Papacy and Islam fulfill the qualifying marks of this prophetic power.”  End time Issues, #86  Disgusting!</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Wilson</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"Although it is true that there was a period in the life of the Seventh-day Adventist Church when the denomination took a distinctly anti-Roman Catholic viewpoint...that attitude on the church's part </a:t>
            </a:r>
            <a:r>
              <a:rPr lang="en-US" b="1" dirty="0" smtClean="0"/>
              <a:t>was nothing more</a:t>
            </a:r>
            <a:r>
              <a:rPr lang="en-US" dirty="0" smtClean="0"/>
              <a:t> than a manifestation of widespread anti-popery among conservative Protestant denominations in the early part of this century and the latter part of the last, and which has</a:t>
            </a:r>
            <a:r>
              <a:rPr lang="en-US" b="1" dirty="0" smtClean="0"/>
              <a:t> now been consigned to the historical trash heap so far as the Seventh-day Adventist Church is concerned</a:t>
            </a:r>
            <a:r>
              <a:rPr lang="en-US" dirty="0" smtClean="0"/>
              <a:t>." </a:t>
            </a:r>
            <a:r>
              <a:rPr lang="en-US" i="1" dirty="0" smtClean="0"/>
              <a:t>(Neal C. Wilson, past president of the Seventh-day Adventist General Conference, Court Transcript of United States </a:t>
            </a:r>
            <a:r>
              <a:rPr lang="en-US" i="1" dirty="0" smtClean="0"/>
              <a:t>vs</a:t>
            </a:r>
            <a:r>
              <a:rPr lang="en-US" i="1" dirty="0" smtClean="0"/>
              <a:t> the Seventh-day Adventist Church, Equal Employment Opportunity Commission </a:t>
            </a:r>
            <a:r>
              <a:rPr lang="en-US" i="1" dirty="0" smtClean="0"/>
              <a:t>vs</a:t>
            </a:r>
            <a:r>
              <a:rPr lang="en-US" i="1" dirty="0" smtClean="0"/>
              <a:t> the Pacific Press Publishing Association and the General Conference, Reply Brief for Defendants, p 4, Civil Case #74-2025 CBR, presided over by Judge Charles B. Renfrew, U.S. District Court, San Francisco, California, 1974-1975.)</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90600"/>
          </a:xfrm>
        </p:spPr>
        <p:txBody>
          <a:bodyPr>
            <a:normAutofit/>
          </a:bodyPr>
          <a:lstStyle/>
          <a:p>
            <a:r>
              <a:rPr lang="en-US" u="sng" dirty="0" smtClean="0">
                <a:solidFill>
                  <a:srgbClr val="C00000"/>
                </a:solidFill>
              </a:rPr>
              <a:t>Everywhere!!!</a:t>
            </a:r>
            <a:endParaRPr lang="en-US" u="sng" dirty="0">
              <a:solidFill>
                <a:srgbClr val="C0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Everyone knows that the great, sinister power today that is the antichrist, is Islam!!  We, here in the west, need to unite together, to resist the common enemy-Islam!  Islam is the fulfillment of all the Bible verses that refer to antichrist!!!  This has nothing to do with the Christian church we know as Roman Catholicism!!!</a:t>
            </a:r>
            <a:endParaRPr lang="en-US" dirty="0"/>
          </a:p>
        </p:txBody>
      </p:sp>
      <p:pic>
        <p:nvPicPr>
          <p:cNvPr id="4098" name="Picture 2" descr="C:\Users\Dad\Contacts\Downloads\koran.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The Antichrist power of Scripture!</a:t>
            </a:r>
            <a:endParaRPr lang="en-US" u="sng" dirty="0">
              <a:solidFill>
                <a:srgbClr val="002060"/>
              </a:solidFill>
            </a:endParaRPr>
          </a:p>
        </p:txBody>
      </p:sp>
      <p:sp>
        <p:nvSpPr>
          <p:cNvPr id="3" name="Content Placeholder 2"/>
          <p:cNvSpPr>
            <a:spLocks noGrp="1"/>
          </p:cNvSpPr>
          <p:nvPr>
            <p:ph sz="half" idx="1"/>
          </p:nvPr>
        </p:nvSpPr>
        <p:spPr>
          <a:xfrm>
            <a:off x="0" y="685800"/>
            <a:ext cx="4724400" cy="6172200"/>
          </a:xfrm>
        </p:spPr>
        <p:txBody>
          <a:bodyPr>
            <a:normAutofit lnSpcReduction="10000"/>
          </a:bodyPr>
          <a:lstStyle/>
          <a:p>
            <a:r>
              <a:rPr lang="en-US" dirty="0" smtClean="0"/>
              <a:t>From the:</a:t>
            </a:r>
          </a:p>
          <a:p>
            <a:r>
              <a:rPr lang="en-US" dirty="0" smtClean="0"/>
              <a:t>1.  little horn in Daniel 7</a:t>
            </a:r>
          </a:p>
          <a:p>
            <a:r>
              <a:rPr lang="en-US" dirty="0" smtClean="0"/>
              <a:t>2.  the king of the north in Daniel 11</a:t>
            </a:r>
          </a:p>
          <a:p>
            <a:r>
              <a:rPr lang="en-US" dirty="0" smtClean="0"/>
              <a:t>3.  the man of sin of </a:t>
            </a:r>
            <a:r>
              <a:rPr lang="en-US" dirty="0"/>
              <a:t>2</a:t>
            </a:r>
            <a:r>
              <a:rPr lang="en-US" dirty="0" smtClean="0"/>
              <a:t>Thessalonians 2</a:t>
            </a:r>
          </a:p>
          <a:p>
            <a:r>
              <a:rPr lang="en-US" dirty="0" smtClean="0"/>
              <a:t>4.  Jezebel in Revelation 2</a:t>
            </a:r>
          </a:p>
          <a:p>
            <a:r>
              <a:rPr lang="en-US" dirty="0" smtClean="0"/>
              <a:t>5.  the first beast of Revelation 13</a:t>
            </a:r>
          </a:p>
          <a:p>
            <a:r>
              <a:rPr lang="en-US" dirty="0" smtClean="0"/>
              <a:t>6.  the harlot of Revelation 17</a:t>
            </a:r>
          </a:p>
          <a:p>
            <a:r>
              <a:rPr lang="en-US" dirty="0" smtClean="0"/>
              <a:t>These all identify the same antichrist power-PAPACY!!!!</a:t>
            </a:r>
            <a:endParaRPr lang="en-US" dirty="0"/>
          </a:p>
        </p:txBody>
      </p:sp>
      <p:pic>
        <p:nvPicPr>
          <p:cNvPr id="5122" name="Picture 2" descr="C:\Users\Dad\Contacts\Downloads\st peter's basilica.jpg"/>
          <p:cNvPicPr>
            <a:picLocks noGrp="1" noChangeAspect="1" noChangeArrowheads="1"/>
          </p:cNvPicPr>
          <p:nvPr>
            <p:ph sz="half" idx="2"/>
          </p:nvPr>
        </p:nvPicPr>
        <p:blipFill>
          <a:blip r:embed="rId2" cstate="print"/>
          <a:srcRect/>
          <a:stretch>
            <a:fillRect/>
          </a:stretch>
        </p:blipFill>
        <p:spPr bwMode="auto">
          <a:xfrm>
            <a:off x="4648200" y="685800"/>
            <a:ext cx="4495800" cy="6172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u="sng" dirty="0" smtClean="0">
                <a:solidFill>
                  <a:srgbClr val="002060"/>
                </a:solidFill>
                <a:latin typeface="Algerian" pitchFamily="82" charset="0"/>
              </a:rPr>
              <a:t>How Hateful the Bible is?!?!?</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a:bodyPr>
          <a:lstStyle/>
          <a:p>
            <a:r>
              <a:rPr lang="en-US" dirty="0" smtClean="0"/>
              <a:t>Who is so hateful/vicious/cunning/ and treacherous?</a:t>
            </a:r>
          </a:p>
          <a:p>
            <a:r>
              <a:rPr lang="en-US" dirty="0" smtClean="0"/>
              <a:t>1.  Those who originated Communism that has murdered billions of people.</a:t>
            </a:r>
          </a:p>
          <a:p>
            <a:r>
              <a:rPr lang="en-US" dirty="0" smtClean="0"/>
              <a:t>2.  Those who create wars for their ends.</a:t>
            </a:r>
          </a:p>
          <a:p>
            <a:r>
              <a:rPr lang="en-US" dirty="0" smtClean="0"/>
              <a:t>3.  Those who assassinate presidents/leaders who stand in her way.</a:t>
            </a:r>
          </a:p>
          <a:p>
            <a:r>
              <a:rPr lang="en-US" dirty="0" smtClean="0"/>
              <a:t>4.  Those who destroy business competition that dares to try and make a living.</a:t>
            </a:r>
          </a:p>
          <a:p>
            <a:r>
              <a:rPr lang="en-US" dirty="0" smtClean="0"/>
              <a:t>THIS IS HATE!!!!  This has been and is the Papacy’s plan always!!!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rPr>
              <a:t>No Judgment Began in 1844</a:t>
            </a:r>
            <a:endParaRPr lang="en-US" u="sng" dirty="0">
              <a:solidFill>
                <a:srgbClr val="FF000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God already knows who will be saved and lost; there is no need for a judgment in 1844.</a:t>
            </a:r>
          </a:p>
          <a:p>
            <a:r>
              <a:rPr lang="en-US" dirty="0" smtClean="0"/>
              <a:t>Hey, I’ve accepted Christ.  I passed from needing judgment.</a:t>
            </a:r>
          </a:p>
          <a:p>
            <a:r>
              <a:rPr lang="en-US" dirty="0" smtClean="0"/>
              <a:t>No scholar believes that foolishness.</a:t>
            </a:r>
          </a:p>
          <a:p>
            <a:r>
              <a:rPr lang="en-US" dirty="0" smtClean="0"/>
              <a:t>Christ never taught such ridiculous stuff!!</a:t>
            </a:r>
            <a:endParaRPr lang="en-US" dirty="0"/>
          </a:p>
        </p:txBody>
      </p:sp>
      <p:pic>
        <p:nvPicPr>
          <p:cNvPr id="6146" name="Picture 2" descr="C:\Users\Dad\Contacts\Downloads\Christ HighPriest.jpg"/>
          <p:cNvPicPr>
            <a:picLocks noGrp="1" noChangeAspect="1" noChangeArrowheads="1"/>
          </p:cNvPicPr>
          <p:nvPr>
            <p:ph sz="half" idx="1"/>
          </p:nvPr>
        </p:nvPicPr>
        <p:blipFill>
          <a:blip r:embed="rId2" cstate="print"/>
          <a:srcRect/>
          <a:stretch>
            <a:fillRect/>
          </a:stretch>
        </p:blipFill>
        <p:spPr bwMode="auto">
          <a:xfrm>
            <a:off x="0" y="762000"/>
            <a:ext cx="4572000" cy="60959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u="sng" dirty="0" smtClean="0">
                <a:solidFill>
                  <a:srgbClr val="FF0000"/>
                </a:solidFill>
                <a:latin typeface="Algerian" pitchFamily="82" charset="0"/>
              </a:rPr>
              <a:t>Christ taught the judgment in 1844!</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a:t>
            </a:r>
            <a:r>
              <a:rPr lang="en-US" dirty="0"/>
              <a:t> And when the king came in to see the guests, he saw there a man which had not on a wedding </a:t>
            </a:r>
            <a:r>
              <a:rPr lang="en-US" dirty="0" smtClean="0"/>
              <a:t>garment: And </a:t>
            </a:r>
            <a:r>
              <a:rPr lang="en-US" dirty="0"/>
              <a:t>he saith unto him, Friend, how camest thou in hither not having a wedding garment? And he was </a:t>
            </a:r>
            <a:r>
              <a:rPr lang="en-US" dirty="0" smtClean="0"/>
              <a:t>speechless. Then </a:t>
            </a:r>
            <a:r>
              <a:rPr lang="en-US" dirty="0"/>
              <a:t>said the king to the servants, Bind him hand and foot, and take him away, and cast </a:t>
            </a:r>
            <a:r>
              <a:rPr lang="en-US" dirty="0" smtClean="0"/>
              <a:t>him </a:t>
            </a:r>
            <a:r>
              <a:rPr lang="en-US" dirty="0"/>
              <a:t>into outer darkness; there shall be weeping and gnashing of </a:t>
            </a:r>
            <a:r>
              <a:rPr lang="en-US" dirty="0" smtClean="0"/>
              <a:t>teeth. For </a:t>
            </a:r>
            <a:r>
              <a:rPr lang="en-US" dirty="0"/>
              <a:t>many are called, but few </a:t>
            </a:r>
            <a:r>
              <a:rPr lang="en-US" dirty="0" smtClean="0"/>
              <a:t>are  chosen.” Matthew 22:11-14</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rPr>
              <a:t>Confirmed</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a:t>
            </a:r>
            <a:r>
              <a:rPr lang="en-US" dirty="0"/>
              <a:t>By the king's examination of the guests at the feast is represented a work of judgment. The guests at the gospel feast are those who profess to serve God, those whose names are written in the book of life. But not all who profess to be Christians are true disciples. Before the final reward is given, it must be decided who are fitted to share the inheritance of the righteous. This decision must be made prior to the second coming of Christ in the clouds of heaven; for when He comes, His reward is with Him, "to give every man according as his work shall be." Rev. 22:12. Before His coming, then, the character of every man's work will have been determined, and to every one of Christ's followers the reward will have been apportioned according to his deeds.</a:t>
            </a:r>
          </a:p>
          <a:p>
            <a:r>
              <a:rPr lang="en-US" dirty="0"/>
              <a:t>It is while men are still dwelling upon the earth that the work of investigative judgment takes place in the courts of heaven. The lives of all His professed followers pass in review before God. All are examined according to the record of the books of heaven, and according to his deeds the destiny of each is forever fixed</a:t>
            </a:r>
            <a:r>
              <a:rPr lang="en-US" dirty="0" smtClean="0"/>
              <a:t>.”  COL, pg. 310</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rPr>
              <a:t>The Churches of Today</a:t>
            </a:r>
            <a:endParaRPr lang="en-US" u="sng" dirty="0">
              <a:solidFill>
                <a:srgbClr val="FF0000"/>
              </a:solidFill>
            </a:endParaRPr>
          </a:p>
        </p:txBody>
      </p:sp>
      <p:sp>
        <p:nvSpPr>
          <p:cNvPr id="3" name="Content Placeholder 2"/>
          <p:cNvSpPr>
            <a:spLocks noGrp="1"/>
          </p:cNvSpPr>
          <p:nvPr>
            <p:ph sz="half" idx="1"/>
          </p:nvPr>
        </p:nvSpPr>
        <p:spPr>
          <a:xfrm>
            <a:off x="0" y="609600"/>
            <a:ext cx="4572000" cy="6248400"/>
          </a:xfrm>
        </p:spPr>
        <p:txBody>
          <a:bodyPr>
            <a:normAutofit/>
          </a:bodyPr>
          <a:lstStyle/>
          <a:p>
            <a:r>
              <a:rPr lang="en-US" dirty="0" smtClean="0"/>
              <a:t>Are the churches of today:</a:t>
            </a:r>
          </a:p>
          <a:p>
            <a:r>
              <a:rPr lang="en-US" dirty="0" smtClean="0"/>
              <a:t>Our brethren in Christ?</a:t>
            </a:r>
          </a:p>
          <a:p>
            <a:r>
              <a:rPr lang="en-US" dirty="0" smtClean="0"/>
              <a:t>Those who are following the same God we are?</a:t>
            </a:r>
          </a:p>
          <a:p>
            <a:r>
              <a:rPr lang="en-US" dirty="0" smtClean="0"/>
              <a:t>Those who preach the same message we do?</a:t>
            </a:r>
          </a:p>
          <a:p>
            <a:r>
              <a:rPr lang="en-US" dirty="0" smtClean="0"/>
              <a:t>Those who we should invite into our pulpits?</a:t>
            </a:r>
          </a:p>
          <a:p>
            <a:r>
              <a:rPr lang="en-US" dirty="0" smtClean="0"/>
              <a:t>Those who we should encourage to stay in their churches because we are all the same?</a:t>
            </a:r>
            <a:endParaRPr lang="en-US" dirty="0"/>
          </a:p>
        </p:txBody>
      </p:sp>
      <p:pic>
        <p:nvPicPr>
          <p:cNvPr id="7170" name="Picture 2" descr="C:\Users\Dad\Contacts\Downloads\New-Life-Church---Sunday-Morning--jpg.jpg"/>
          <p:cNvPicPr>
            <a:picLocks noGrp="1" noChangeAspect="1" noChangeArrowheads="1"/>
          </p:cNvPicPr>
          <p:nvPr>
            <p:ph sz="half" idx="2"/>
          </p:nvPr>
        </p:nvPicPr>
        <p:blipFill>
          <a:blip r:embed="rId2" cstate="print"/>
          <a:srcRect/>
          <a:stretch>
            <a:fillRect/>
          </a:stretch>
        </p:blipFill>
        <p:spPr bwMode="auto">
          <a:xfrm>
            <a:off x="4572000" y="609600"/>
            <a:ext cx="4572000" cy="6248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A Bible is a Bible!</a:t>
            </a:r>
            <a:endParaRPr lang="en-US" u="sng" dirty="0">
              <a:solidFill>
                <a:srgbClr val="C0000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sz="3200" dirty="0" smtClean="0"/>
              <a:t>It doesn’t make any difference what Bible you use!  You can use the NIV, the Good News, the New American Standard, or the New King James.  Take your pick; they are all the same!</a:t>
            </a:r>
          </a:p>
          <a:p>
            <a:r>
              <a:rPr lang="en-US" sz="3200" dirty="0" smtClean="0"/>
              <a:t>Well, you are right; </a:t>
            </a:r>
            <a:r>
              <a:rPr lang="en-US" sz="3200" u="sng" dirty="0" smtClean="0"/>
              <a:t>these</a:t>
            </a:r>
            <a:r>
              <a:rPr lang="en-US" sz="3200" dirty="0" smtClean="0"/>
              <a:t> are all the same!</a:t>
            </a:r>
            <a:endParaRPr lang="en-US" sz="3200" dirty="0"/>
          </a:p>
        </p:txBody>
      </p:sp>
      <p:pic>
        <p:nvPicPr>
          <p:cNvPr id="1026" name="Picture 2" descr="C:\Users\Dad\Contacts\Downloads\item-7321.jpg"/>
          <p:cNvPicPr>
            <a:picLocks noGrp="1" noChangeAspect="1" noChangeArrowheads="1"/>
          </p:cNvPicPr>
          <p:nvPr>
            <p:ph sz="half" idx="2"/>
          </p:nvPr>
        </p:nvPicPr>
        <p:blipFill>
          <a:blip r:embed="rId2" cstate="print"/>
          <a:srcRect/>
          <a:stretch>
            <a:fillRect/>
          </a:stretch>
        </p:blipFill>
        <p:spPr bwMode="auto">
          <a:xfrm>
            <a:off x="4572001" y="685800"/>
            <a:ext cx="4572000"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rPr>
              <a:t>Symbolism-Very important</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The symbolism of the Aquarian conspiracy and the NKJV is identical.  This Bible, along with all the others, save one, are based around corrupted manuscripts that are steeped in allegory, mysticism, and corruption of the pure Word of God.  Only the King James Bible is based on the Textus Receptus; the only solid base for translation!!!</a:t>
            </a:r>
            <a:endParaRPr lang="en-US" dirty="0"/>
          </a:p>
        </p:txBody>
      </p:sp>
      <p:pic>
        <p:nvPicPr>
          <p:cNvPr id="2050" name="Picture 2" descr="C:\Users\Dad\Contacts\Downloads\images (1).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One Bible</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a:t>
            </a:r>
            <a:r>
              <a:rPr lang="en-US" dirty="0"/>
              <a:t>Listen carefully; the </a:t>
            </a:r>
            <a:r>
              <a:rPr lang="en-US" b="1" dirty="0"/>
              <a:t>only</a:t>
            </a:r>
            <a:r>
              <a:rPr lang="en-US" dirty="0"/>
              <a:t> version of the Bible, out of the 100 versions on the market, that is founded on the Textus Receptus (Greek) is the </a:t>
            </a:r>
            <a:r>
              <a:rPr lang="en-US" i="1" dirty="0"/>
              <a:t>King James Version</a:t>
            </a:r>
            <a:r>
              <a:rPr lang="en-US" dirty="0"/>
              <a:t>, and this Greek text agrees with over 5,000 extant Greek manuscripts in the world today of the New Testament in part or nearly in whole, in between 90% and 95%, while the Westcott and Hort Greek text (on which all of the modern versions are founded) disagrees with this same 5,000 Greek manuscripts in the same percentage, 90% to 95</a:t>
            </a:r>
            <a:r>
              <a:rPr lang="en-US" dirty="0" smtClean="0"/>
              <a:t>%!...</a:t>
            </a:r>
            <a:r>
              <a:rPr lang="en-US" dirty="0"/>
              <a:t> What was wrong with the Revised Version of 1881 where all the mischief began? It was based upon the Westcott &amp; Hort Greek Text and that was based upon two of the worst manuscripts ever discovered: Codex Vaticanus and Codex Sinaiticus. Vaticanus or B, is in the Vatican museum in Rome. All of Revelation is missing in the manuscript, 46 chapters of Genesis, 30 Psalms, all of the pastoral epistles, and Hebrews 9 thru 13</a:t>
            </a:r>
            <a:r>
              <a:rPr lang="en-US" dirty="0" smtClean="0"/>
              <a:t>.” </a:t>
            </a:r>
            <a:r>
              <a:rPr lang="en-US" b="1" i="1" dirty="0"/>
              <a:t>A Position Paper on the Versions of the Bible</a:t>
            </a:r>
            <a:endParaRPr lang="en-US" dirty="0"/>
          </a:p>
          <a:p>
            <a:r>
              <a:rPr lang="en-US" b="1" dirty="0"/>
              <a:t>By David Otis Fuller, D.D.</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rPr>
              <a:t>Destroy the KJV</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“In </a:t>
            </a:r>
            <a:r>
              <a:rPr lang="en-US" dirty="0"/>
              <a:t>1825, some eleven years after the revival of the Jesuit Order, a secret meeting of leading Jesuits was held at their College of Chieri near Turin, in Northern Italy. At that gathering, plans were discussed for the advancement of Papal power, world-wide, for the destabilizing of governments who stood in the way and for the crushing of all opposition to Jesuit schemes and ambitions… “What we aim at, is the Empire of the World…</a:t>
            </a:r>
          </a:p>
          <a:p>
            <a:r>
              <a:rPr lang="en-US" dirty="0"/>
              <a:t>“We must give them [the great men of earth] to understand that the cause of evil, the bad leaven, will remain as long as Protestantism shall exist, that Protestantism must therefore be utterly abolished… Heretics are the enemies that we are bound to exterminate…</a:t>
            </a:r>
          </a:p>
          <a:p>
            <a:r>
              <a:rPr lang="en-US" dirty="0"/>
              <a:t>“Then the Bible that serpent which with head erect and eyes flashing threatens us with its venom while it trails along the ground, shall be changed into a rod as soon as we are able to seize it.” — Hector Macpherson, The Jesuits in History, Ozark Book Publishers, 1997, appendix.</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C00000"/>
                </a:solidFill>
                <a:latin typeface="Algerian" pitchFamily="82" charset="0"/>
              </a:rPr>
              <a:t>It Makes no Difference how I Dress!</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1143000"/>
            <a:ext cx="4572000" cy="5715000"/>
          </a:xfrm>
        </p:spPr>
        <p:txBody>
          <a:bodyPr>
            <a:noAutofit/>
          </a:bodyPr>
          <a:lstStyle/>
          <a:p>
            <a:r>
              <a:rPr lang="en-US" sz="4000" dirty="0" smtClean="0"/>
              <a:t>Low cut dresses, mini-skirts, bare backs, tight pants, you name it; we have compromised so far in our dress that it stinks!! It is important how we dress!!!</a:t>
            </a:r>
            <a:endParaRPr lang="en-US" sz="4000" dirty="0"/>
          </a:p>
        </p:txBody>
      </p:sp>
      <p:sp>
        <p:nvSpPr>
          <p:cNvPr id="4" name="Content Placeholder 3"/>
          <p:cNvSpPr>
            <a:spLocks noGrp="1"/>
          </p:cNvSpPr>
          <p:nvPr>
            <p:ph sz="half" idx="2"/>
          </p:nvPr>
        </p:nvSpPr>
        <p:spPr>
          <a:xfrm>
            <a:off x="4648200" y="1143000"/>
            <a:ext cx="4495800" cy="5715000"/>
          </a:xfrm>
        </p:spPr>
        <p:txBody>
          <a:bodyPr>
            <a:normAutofit fontScale="77500" lnSpcReduction="20000"/>
          </a:bodyPr>
          <a:lstStyle/>
          <a:p>
            <a:r>
              <a:rPr lang="en-US" dirty="0" smtClean="0">
                <a:hlinkClick r:id="rId2" tooltip="View more translations of 1 Timothy 2:9"/>
              </a:rPr>
              <a:t>“In </a:t>
            </a:r>
            <a:r>
              <a:rPr lang="en-US" dirty="0">
                <a:hlinkClick r:id="rId2" tooltip="View more translations of 1 Timothy 2:9"/>
              </a:rPr>
              <a:t>like manner also, that women adorn themselves in modest apparel, with shamefacedness and sobriety; not with </a:t>
            </a:r>
            <a:r>
              <a:rPr lang="en-US" dirty="0">
                <a:hlinkClick r:id="rId2" tooltip="View more translations of 1 Timothy 2:9"/>
              </a:rPr>
              <a:t>broided</a:t>
            </a:r>
            <a:r>
              <a:rPr lang="en-US" dirty="0">
                <a:hlinkClick r:id="rId2" tooltip="View more translations of 1 Timothy 2:9"/>
              </a:rPr>
              <a:t> hair, or gold, or pearls, or costly array;</a:t>
            </a:r>
            <a:endParaRPr lang="en-US" dirty="0"/>
          </a:p>
          <a:p>
            <a:pPr>
              <a:buNone/>
            </a:pPr>
            <a:r>
              <a:rPr lang="en-US" baseline="30000" dirty="0">
                <a:hlinkClick r:id="rId3" tooltip="View more translations of 1 Timothy 2:10"/>
              </a:rPr>
              <a:t> </a:t>
            </a:r>
            <a:r>
              <a:rPr lang="en-US" dirty="0" smtClean="0">
                <a:hlinkClick r:id="rId3" tooltip="View more translations of 1 Timothy 2:10"/>
              </a:rPr>
              <a:t>    But </a:t>
            </a:r>
            <a:r>
              <a:rPr lang="en-US" dirty="0">
                <a:hlinkClick r:id="rId3" tooltip="View more translations of 1 Timothy 2:10"/>
              </a:rPr>
              <a:t>(which becometh women professing godliness) with good works</a:t>
            </a:r>
            <a:r>
              <a:rPr lang="en-US" dirty="0" smtClean="0">
                <a:hlinkClick r:id="rId3" tooltip="View more translations of 1 Timothy 2:10"/>
              </a:rPr>
              <a:t>.</a:t>
            </a:r>
            <a:r>
              <a:rPr lang="en-US" dirty="0" smtClean="0"/>
              <a:t>”  1 Timothy 2:9,10</a:t>
            </a:r>
          </a:p>
          <a:p>
            <a:r>
              <a:rPr lang="en-US" dirty="0" smtClean="0"/>
              <a:t>“</a:t>
            </a:r>
            <a:r>
              <a:rPr lang="en-US" dirty="0">
                <a:hlinkClick r:id="rId4" tooltip="View more translations of 1 Peter 3:3"/>
              </a:rPr>
              <a:t>Whose adorning let it not be that outward [adorning] of plaiting the hair, and of wearing of gold, or of putting on of apparel;</a:t>
            </a:r>
            <a:endParaRPr lang="en-US" dirty="0"/>
          </a:p>
          <a:p>
            <a:r>
              <a:rPr lang="en-US" u="sng" dirty="0" smtClean="0">
                <a:hlinkClick r:id="rId5" tooltip="View more translations of 1 Peter 3:4"/>
              </a:rPr>
              <a:t>But </a:t>
            </a:r>
            <a:r>
              <a:rPr lang="en-US" u="sng" dirty="0">
                <a:hlinkClick r:id="rId5" tooltip="View more translations of 1 Peter 3:4"/>
              </a:rPr>
              <a:t>[let it be] the hidden man of the heart, in that which is not corruptible, [even the ornament] of a meek and quiet spirit, which is in the sight of God of great price</a:t>
            </a:r>
            <a:r>
              <a:rPr lang="en-US" dirty="0" smtClean="0">
                <a:hlinkClick r:id="rId5" tooltip="View more translations of 1 Peter 3:4"/>
              </a:rPr>
              <a:t>.</a:t>
            </a:r>
            <a:r>
              <a:rPr lang="en-US" dirty="0" smtClean="0"/>
              <a:t>”  1 Peter 3:3,4</a:t>
            </a:r>
            <a:endParaRPr lang="en-US" dirty="0"/>
          </a:p>
          <a:p>
            <a:pPr>
              <a:buNone/>
            </a:pP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C00000"/>
                </a:solidFill>
              </a:rPr>
              <a:t>It is Important what ,when ,and how much we eat, sleep, and exercise ,etc.</a:t>
            </a:r>
            <a:endParaRPr lang="en-US" u="sng" dirty="0">
              <a:solidFill>
                <a:srgbClr val="C00000"/>
              </a:solidFill>
            </a:endParaRPr>
          </a:p>
        </p:txBody>
      </p:sp>
      <p:sp>
        <p:nvSpPr>
          <p:cNvPr id="3" name="Content Placeholder 2"/>
          <p:cNvSpPr>
            <a:spLocks noGrp="1"/>
          </p:cNvSpPr>
          <p:nvPr>
            <p:ph sz="half" idx="1"/>
          </p:nvPr>
        </p:nvSpPr>
        <p:spPr>
          <a:xfrm>
            <a:off x="0" y="1143000"/>
            <a:ext cx="4495800" cy="5715000"/>
          </a:xfrm>
        </p:spPr>
        <p:txBody>
          <a:bodyPr>
            <a:normAutofit/>
          </a:bodyPr>
          <a:lstStyle/>
          <a:p>
            <a:r>
              <a:rPr lang="en-US" sz="4000" dirty="0" smtClean="0"/>
              <a:t>Eat what I want, eat when I want, and sleep all hours of the night; it doesn’t make any difference at all.  Stop meddling and stick to preaching!!</a:t>
            </a:r>
            <a:endParaRPr lang="en-US" sz="4000" dirty="0"/>
          </a:p>
        </p:txBody>
      </p:sp>
      <p:pic>
        <p:nvPicPr>
          <p:cNvPr id="3074" name="Picture 2" descr="C:\Users\Dad\Contacts\Downloads\0707dp_10_z+2007_July_diesel_industry_news+hamburger.jpg"/>
          <p:cNvPicPr>
            <a:picLocks noGrp="1" noChangeAspect="1" noChangeArrowheads="1"/>
          </p:cNvPicPr>
          <p:nvPr>
            <p:ph sz="half" idx="2"/>
          </p:nvPr>
        </p:nvPicPr>
        <p:blipFill>
          <a:blip r:embed="rId2" cstate="print"/>
          <a:srcRect/>
          <a:stretch>
            <a:fillRect/>
          </a:stretch>
        </p:blipFill>
        <p:spPr bwMode="auto">
          <a:xfrm>
            <a:off x="4648200" y="1143000"/>
            <a:ext cx="4495800" cy="5715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FF0000"/>
                </a:solidFill>
                <a:latin typeface="Aharoni" pitchFamily="2" charset="-79"/>
                <a:cs typeface="Aharoni" pitchFamily="2" charset="-79"/>
              </a:rPr>
              <a:t>I Can Do What I Want on the Sabbath</a:t>
            </a:r>
            <a:endParaRPr lang="en-US" u="sng" dirty="0">
              <a:solidFill>
                <a:srgbClr val="FF0000"/>
              </a:solidFill>
              <a:latin typeface="Aharoni" pitchFamily="2" charset="-79"/>
              <a:cs typeface="Aharoni" pitchFamily="2" charset="-79"/>
            </a:endParaRPr>
          </a:p>
        </p:txBody>
      </p:sp>
      <p:sp>
        <p:nvSpPr>
          <p:cNvPr id="4" name="Content Placeholder 3"/>
          <p:cNvSpPr>
            <a:spLocks noGrp="1"/>
          </p:cNvSpPr>
          <p:nvPr>
            <p:ph sz="half" idx="2"/>
          </p:nvPr>
        </p:nvSpPr>
        <p:spPr>
          <a:xfrm>
            <a:off x="4648200" y="1066800"/>
            <a:ext cx="4495800" cy="5791200"/>
          </a:xfrm>
        </p:spPr>
        <p:txBody>
          <a:bodyPr>
            <a:normAutofit fontScale="85000" lnSpcReduction="20000"/>
          </a:bodyPr>
          <a:lstStyle/>
          <a:p>
            <a:r>
              <a:rPr lang="en-US" dirty="0" smtClean="0"/>
              <a:t>“</a:t>
            </a:r>
            <a:r>
              <a:rPr lang="en-US" dirty="0" smtClean="0"/>
              <a:t> </a:t>
            </a:r>
            <a:r>
              <a:rPr lang="en-US" dirty="0" smtClean="0">
                <a:hlinkClick r:id="rId2" tooltip="View more translations of Isaiah 58:13"/>
              </a:rPr>
              <a:t>If thou turn away thy foot from the </a:t>
            </a:r>
            <a:r>
              <a:rPr lang="en-US" dirty="0" smtClean="0">
                <a:hlinkClick r:id="rId2" tooltip="View more translations of Isaiah 58:13"/>
              </a:rPr>
              <a:t>sabbath</a:t>
            </a:r>
            <a:r>
              <a:rPr lang="en-US" dirty="0" smtClean="0">
                <a:hlinkClick r:id="rId2" tooltip="View more translations of Isaiah 58:13"/>
              </a:rPr>
              <a:t>, [from] doing thy pleasure on my holy day; and call the </a:t>
            </a:r>
            <a:r>
              <a:rPr lang="en-US" dirty="0" smtClean="0">
                <a:hlinkClick r:id="rId2" tooltip="View more translations of Isaiah 58:13"/>
              </a:rPr>
              <a:t>sabbath</a:t>
            </a:r>
            <a:r>
              <a:rPr lang="en-US" dirty="0" smtClean="0">
                <a:hlinkClick r:id="rId2" tooltip="View more translations of Isaiah 58:13"/>
              </a:rPr>
              <a:t> a delight, the holy of the LORD, </a:t>
            </a:r>
            <a:r>
              <a:rPr lang="en-US" dirty="0" smtClean="0">
                <a:hlinkClick r:id="rId2" tooltip="View more translations of Isaiah 58:13"/>
              </a:rPr>
              <a:t>honourable</a:t>
            </a:r>
            <a:r>
              <a:rPr lang="en-US" dirty="0" smtClean="0">
                <a:hlinkClick r:id="rId2" tooltip="View more translations of Isaiah 58:13"/>
              </a:rPr>
              <a:t>; and </a:t>
            </a:r>
            <a:r>
              <a:rPr lang="en-US" dirty="0" smtClean="0">
                <a:hlinkClick r:id="rId2" tooltip="View more translations of Isaiah 58:13"/>
              </a:rPr>
              <a:t>shalt</a:t>
            </a:r>
            <a:r>
              <a:rPr lang="en-US" dirty="0" smtClean="0">
                <a:hlinkClick r:id="rId2" tooltip="View more translations of Isaiah 58:13"/>
              </a:rPr>
              <a:t> </a:t>
            </a:r>
            <a:r>
              <a:rPr lang="en-US" dirty="0" smtClean="0">
                <a:hlinkClick r:id="rId2" tooltip="View more translations of Isaiah 58:13"/>
              </a:rPr>
              <a:t>honour</a:t>
            </a:r>
            <a:r>
              <a:rPr lang="en-US" dirty="0" smtClean="0">
                <a:hlinkClick r:id="rId2" tooltip="View more translations of Isaiah 58:13"/>
              </a:rPr>
              <a:t> him, not doing </a:t>
            </a:r>
            <a:r>
              <a:rPr lang="en-US" dirty="0" smtClean="0">
                <a:hlinkClick r:id="rId2" tooltip="View more translations of Isaiah 58:13"/>
              </a:rPr>
              <a:t>thine</a:t>
            </a:r>
            <a:r>
              <a:rPr lang="en-US" dirty="0" smtClean="0">
                <a:hlinkClick r:id="rId2" tooltip="View more translations of Isaiah 58:13"/>
              </a:rPr>
              <a:t> own ways, nor finding </a:t>
            </a:r>
            <a:r>
              <a:rPr lang="en-US" dirty="0" smtClean="0">
                <a:hlinkClick r:id="rId2" tooltip="View more translations of Isaiah 58:13"/>
              </a:rPr>
              <a:t>thine</a:t>
            </a:r>
            <a:r>
              <a:rPr lang="en-US" dirty="0" smtClean="0">
                <a:hlinkClick r:id="rId2" tooltip="View more translations of Isaiah 58:13"/>
              </a:rPr>
              <a:t> own pleasure, nor speaking [</a:t>
            </a:r>
            <a:r>
              <a:rPr lang="en-US" dirty="0" smtClean="0">
                <a:hlinkClick r:id="rId2" tooltip="View more translations of Isaiah 58:13"/>
              </a:rPr>
              <a:t>thine</a:t>
            </a:r>
            <a:r>
              <a:rPr lang="en-US" dirty="0" smtClean="0">
                <a:hlinkClick r:id="rId2" tooltip="View more translations of Isaiah 58:13"/>
              </a:rPr>
              <a:t> own] </a:t>
            </a:r>
            <a:r>
              <a:rPr lang="en-US" dirty="0" smtClean="0">
                <a:hlinkClick r:id="rId2" tooltip="View more translations of Isaiah 58:13"/>
              </a:rPr>
              <a:t>words:</a:t>
            </a:r>
            <a:r>
              <a:rPr lang="en-US" dirty="0" smtClean="0"/>
              <a:t> </a:t>
            </a:r>
            <a:r>
              <a:rPr lang="en-US" u="sng" dirty="0" smtClean="0">
                <a:hlinkClick r:id="rId3" tooltip="View more translations of Isaiah 58:14"/>
              </a:rPr>
              <a:t>Then </a:t>
            </a:r>
            <a:r>
              <a:rPr lang="en-US" u="sng" dirty="0" smtClean="0">
                <a:hlinkClick r:id="rId3" tooltip="View more translations of Isaiah 58:14"/>
              </a:rPr>
              <a:t>shalt</a:t>
            </a:r>
            <a:r>
              <a:rPr lang="en-US" u="sng" dirty="0" smtClean="0">
                <a:hlinkClick r:id="rId3" tooltip="View more translations of Isaiah 58:14"/>
              </a:rPr>
              <a:t> thou delight thyself in the LORD; and I will cause thee to ride upon the high places of the earth, and feed thee with the heritage of Jacob thy father: for the mouth of the LORD hath spoken </a:t>
            </a:r>
            <a:r>
              <a:rPr lang="en-US" u="sng" dirty="0" smtClean="0">
                <a:hlinkClick r:id="rId3" tooltip="View more translations of Isaiah 58:14"/>
              </a:rPr>
              <a:t>it.</a:t>
            </a:r>
            <a:r>
              <a:rPr lang="en-US" u="sng" dirty="0" smtClean="0"/>
              <a:t>”  Isaiah 58:13,14</a:t>
            </a:r>
            <a:endParaRPr lang="en-US" dirty="0" smtClean="0"/>
          </a:p>
          <a:p>
            <a:r>
              <a:rPr lang="en-US" dirty="0" smtClean="0"/>
              <a:t> </a:t>
            </a:r>
          </a:p>
          <a:p>
            <a:endParaRPr lang="en-US" dirty="0"/>
          </a:p>
        </p:txBody>
      </p:sp>
      <p:pic>
        <p:nvPicPr>
          <p:cNvPr id="1026" name="Picture 2" descr="C:\Users\Dad\Contacts\Downloads\images (21).jpg"/>
          <p:cNvPicPr>
            <a:picLocks noGrp="1" noChangeAspect="1" noChangeArrowheads="1"/>
          </p:cNvPicPr>
          <p:nvPr>
            <p:ph sz="half" idx="1"/>
          </p:nvPr>
        </p:nvPicPr>
        <p:blipFill>
          <a:blip r:embed="rId4" cstate="print"/>
          <a:srcRect/>
          <a:stretch>
            <a:fillRect/>
          </a:stretch>
        </p:blipFill>
        <p:spPr bwMode="auto">
          <a:xfrm>
            <a:off x="0" y="1143000"/>
            <a:ext cx="4800600" cy="5715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latin typeface="Aharoni" pitchFamily="2" charset="-79"/>
                <a:cs typeface="Aharoni" pitchFamily="2" charset="-79"/>
              </a:rPr>
              <a:t>Watching Games on Sabbath</a:t>
            </a:r>
            <a:endParaRPr lang="en-US" u="sng" dirty="0">
              <a:solidFill>
                <a:srgbClr val="FF0000"/>
              </a:solidFill>
              <a:latin typeface="Aharoni" pitchFamily="2" charset="-79"/>
              <a:cs typeface="Aharoni" pitchFamily="2" charset="-79"/>
            </a:endParaRPr>
          </a:p>
        </p:txBody>
      </p:sp>
      <p:sp>
        <p:nvSpPr>
          <p:cNvPr id="3" name="Content Placeholder 2"/>
          <p:cNvSpPr>
            <a:spLocks noGrp="1"/>
          </p:cNvSpPr>
          <p:nvPr>
            <p:ph sz="half" idx="1"/>
          </p:nvPr>
        </p:nvSpPr>
        <p:spPr>
          <a:xfrm>
            <a:off x="0" y="609600"/>
            <a:ext cx="4495800" cy="6248400"/>
          </a:xfrm>
        </p:spPr>
        <p:txBody>
          <a:bodyPr>
            <a:normAutofit/>
          </a:bodyPr>
          <a:lstStyle/>
          <a:p>
            <a:r>
              <a:rPr lang="en-US" dirty="0" smtClean="0"/>
              <a:t>Whatever happened to:</a:t>
            </a:r>
          </a:p>
          <a:p>
            <a:r>
              <a:rPr lang="en-US" dirty="0" smtClean="0"/>
              <a:t>1. talking walks in nature and communing with God?</a:t>
            </a:r>
          </a:p>
          <a:p>
            <a:r>
              <a:rPr lang="en-US" dirty="0" smtClean="0"/>
              <a:t>2. doing missionary work in your area?</a:t>
            </a:r>
          </a:p>
          <a:p>
            <a:r>
              <a:rPr lang="en-US" dirty="0" smtClean="0"/>
              <a:t>3.  visiting shut-ins, </a:t>
            </a:r>
            <a:r>
              <a:rPr lang="en-US" dirty="0" smtClean="0"/>
              <a:t>t</a:t>
            </a:r>
            <a:r>
              <a:rPr lang="en-US" dirty="0" smtClean="0"/>
              <a:t>he elderly, or the sickly?</a:t>
            </a:r>
          </a:p>
          <a:p>
            <a:r>
              <a:rPr lang="en-US" dirty="0" smtClean="0"/>
              <a:t>4.  spending time in extra prayer or Bible study?</a:t>
            </a:r>
          </a:p>
          <a:p>
            <a:r>
              <a:rPr lang="en-US" dirty="0" smtClean="0"/>
              <a:t>5. holding services at rest homes for the infirmed?</a:t>
            </a:r>
            <a:endParaRPr lang="en-US" dirty="0"/>
          </a:p>
        </p:txBody>
      </p:sp>
      <p:pic>
        <p:nvPicPr>
          <p:cNvPr id="2050" name="Picture 2" descr="C:\Users\Dad\Contacts\Downloads\yay.jpg"/>
          <p:cNvPicPr>
            <a:picLocks noGrp="1" noChangeAspect="1" noChangeArrowheads="1"/>
          </p:cNvPicPr>
          <p:nvPr>
            <p:ph sz="half" idx="2"/>
          </p:nvPr>
        </p:nvPicPr>
        <p:blipFill>
          <a:blip r:embed="rId2" cstate="print"/>
          <a:srcRect/>
          <a:stretch>
            <a:fillRect/>
          </a:stretch>
        </p:blipFill>
        <p:spPr bwMode="auto">
          <a:xfrm>
            <a:off x="4572000" y="609600"/>
            <a:ext cx="4572000" cy="6248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7379</TotalTime>
  <Words>1488</Words>
  <Application>Microsoft Office PowerPoint</Application>
  <PresentationFormat>On-screen Show (4:3)</PresentationFormat>
  <Paragraphs>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What is the Big Deal?!?</vt:lpstr>
      <vt:lpstr>A Bible is a Bible!</vt:lpstr>
      <vt:lpstr>Symbolism-Very important</vt:lpstr>
      <vt:lpstr>One Bible</vt:lpstr>
      <vt:lpstr>Destroy the KJV</vt:lpstr>
      <vt:lpstr>It Makes no Difference how I Dress!</vt:lpstr>
      <vt:lpstr>It is Important what ,when ,and how much we eat, sleep, and exercise ,etc.</vt:lpstr>
      <vt:lpstr>I Can Do What I Want on the Sabbath</vt:lpstr>
      <vt:lpstr>Watching Games on Sabbath</vt:lpstr>
      <vt:lpstr>Bacchiochi</vt:lpstr>
      <vt:lpstr>Wilson</vt:lpstr>
      <vt:lpstr>Everywhere!!!</vt:lpstr>
      <vt:lpstr>The Antichrist power of Scripture!</vt:lpstr>
      <vt:lpstr>How Hateful the Bible is?!?!?</vt:lpstr>
      <vt:lpstr>No Judgment Began in 1844</vt:lpstr>
      <vt:lpstr>Christ taught the judgment in 1844!</vt:lpstr>
      <vt:lpstr>Confirmed</vt:lpstr>
      <vt:lpstr>The Churches of Today</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Big Deal?!?</dc:title>
  <dc:creator>Dad</dc:creator>
  <cp:lastModifiedBy>Dad</cp:lastModifiedBy>
  <cp:revision>7</cp:revision>
  <dcterms:created xsi:type="dcterms:W3CDTF">2011-06-27T13:00:45Z</dcterms:created>
  <dcterms:modified xsi:type="dcterms:W3CDTF">2011-09-02T21:06:59Z</dcterms:modified>
</cp:coreProperties>
</file>