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1" r:id="rId7"/>
    <p:sldId id="266" r:id="rId8"/>
    <p:sldId id="263" r:id="rId9"/>
    <p:sldId id="260" r:id="rId10"/>
    <p:sldId id="264" r:id="rId11"/>
    <p:sldId id="268" r:id="rId12"/>
    <p:sldId id="269" r:id="rId13"/>
    <p:sldId id="270" r:id="rId14"/>
    <p:sldId id="271" r:id="rId15"/>
    <p:sldId id="272" r:id="rId16"/>
    <p:sldId id="273"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32"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48D3F8-8EDA-4F57-8CF4-46F1FB06310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3620936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8D3F8-8EDA-4F57-8CF4-46F1FB06310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310234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8D3F8-8EDA-4F57-8CF4-46F1FB06310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3253499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48D3F8-8EDA-4F57-8CF4-46F1FB06310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33617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48D3F8-8EDA-4F57-8CF4-46F1FB063105}" type="datetimeFigureOut">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423069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48D3F8-8EDA-4F57-8CF4-46F1FB06310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1693560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48D3F8-8EDA-4F57-8CF4-46F1FB063105}" type="datetimeFigureOut">
              <a:rPr lang="en-US" smtClean="0"/>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212484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48D3F8-8EDA-4F57-8CF4-46F1FB063105}" type="datetimeFigureOut">
              <a:rPr lang="en-US" smtClean="0"/>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251452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48D3F8-8EDA-4F57-8CF4-46F1FB063105}" type="datetimeFigureOut">
              <a:rPr lang="en-US" smtClean="0"/>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174296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48D3F8-8EDA-4F57-8CF4-46F1FB06310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222932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48D3F8-8EDA-4F57-8CF4-46F1FB063105}" type="datetimeFigureOut">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911A1-A5D5-4634-AB00-5599720D2BEA}" type="slidenum">
              <a:rPr lang="en-US" smtClean="0"/>
              <a:t>‹#›</a:t>
            </a:fld>
            <a:endParaRPr lang="en-US"/>
          </a:p>
        </p:txBody>
      </p:sp>
    </p:spTree>
    <p:extLst>
      <p:ext uri="{BB962C8B-B14F-4D97-AF65-F5344CB8AC3E}">
        <p14:creationId xmlns:p14="http://schemas.microsoft.com/office/powerpoint/2010/main" val="336561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48D3F8-8EDA-4F57-8CF4-46F1FB063105}" type="datetimeFigureOut">
              <a:rPr lang="en-US" smtClean="0"/>
              <a:t>3/20/2019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911A1-A5D5-4634-AB00-5599720D2BEA}" type="slidenum">
              <a:rPr lang="en-US" smtClean="0"/>
              <a:t>‹#›</a:t>
            </a:fld>
            <a:endParaRPr lang="en-US"/>
          </a:p>
        </p:txBody>
      </p:sp>
    </p:spTree>
    <p:extLst>
      <p:ext uri="{BB962C8B-B14F-4D97-AF65-F5344CB8AC3E}">
        <p14:creationId xmlns:p14="http://schemas.microsoft.com/office/powerpoint/2010/main" val="331899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b="1" i="1" u="sng" dirty="0" smtClean="0">
                <a:solidFill>
                  <a:srgbClr val="FF0000"/>
                </a:solidFill>
                <a:latin typeface="Algerian" panose="04020705040A02060702" pitchFamily="82" charset="0"/>
              </a:rPr>
              <a:t>Judges, pt. 2 “More Unknowns”</a:t>
            </a:r>
            <a:endParaRPr lang="en-US" sz="4400" b="1" i="1" u="sng" dirty="0">
              <a:solidFill>
                <a:srgbClr val="FF0000"/>
              </a:solidFill>
              <a:latin typeface="Algerian" panose="04020705040A02060702" pitchFamily="82" charset="0"/>
            </a:endParaRPr>
          </a:p>
        </p:txBody>
      </p:sp>
      <p:sp>
        <p:nvSpPr>
          <p:cNvPr id="3" name="Subtitle 2"/>
          <p:cNvSpPr>
            <a:spLocks noGrp="1"/>
          </p:cNvSpPr>
          <p:nvPr>
            <p:ph type="subTitle" idx="1"/>
          </p:nvPr>
        </p:nvSpPr>
        <p:spPr/>
        <p:txBody>
          <a:bodyPr>
            <a:normAutofit/>
          </a:bodyPr>
          <a:lstStyle/>
          <a:p>
            <a:r>
              <a:rPr lang="en-US" sz="5400" b="1" i="1" u="sng" dirty="0" smtClean="0">
                <a:solidFill>
                  <a:srgbClr val="0070C0"/>
                </a:solidFill>
                <a:latin typeface="Algerian" panose="04020705040A02060702" pitchFamily="82" charset="0"/>
              </a:rPr>
              <a:t>Ehud Who????</a:t>
            </a:r>
            <a:endParaRPr lang="en-US" sz="5400" b="1" i="1" u="sng"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105368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6019800" cy="850899"/>
          </a:xfrm>
        </p:spPr>
        <p:txBody>
          <a:bodyPr/>
          <a:lstStyle/>
          <a:p>
            <a:r>
              <a:rPr lang="en-US" dirty="0" smtClean="0"/>
              <a:t>     </a:t>
            </a:r>
            <a:r>
              <a:rPr lang="en-US" b="1" i="1" u="sng" dirty="0" smtClean="0">
                <a:solidFill>
                  <a:srgbClr val="00B050"/>
                </a:solidFill>
              </a:rPr>
              <a:t>Nothing Can Stand!!!</a:t>
            </a:r>
            <a:endParaRPr lang="en-US" b="1" i="1" u="sng" dirty="0">
              <a:solidFill>
                <a:srgbClr val="00B050"/>
              </a:solidFill>
            </a:endParaRPr>
          </a:p>
        </p:txBody>
      </p:sp>
      <p:sp>
        <p:nvSpPr>
          <p:cNvPr id="3" name="Content Placeholder 2"/>
          <p:cNvSpPr>
            <a:spLocks noGrp="1"/>
          </p:cNvSpPr>
          <p:nvPr>
            <p:ph sz="half" idx="1"/>
          </p:nvPr>
        </p:nvSpPr>
        <p:spPr>
          <a:xfrm>
            <a:off x="0" y="0"/>
            <a:ext cx="6019800" cy="6857999"/>
          </a:xfrm>
        </p:spPr>
        <p:txBody>
          <a:bodyPr>
            <a:normAutofit lnSpcReduction="10000"/>
          </a:bodyPr>
          <a:lstStyle/>
          <a:p>
            <a:r>
              <a:rPr lang="en-US" dirty="0"/>
              <a:t> </a:t>
            </a:r>
            <a:r>
              <a:rPr lang="en-US" dirty="0" smtClean="0"/>
              <a:t>“God </a:t>
            </a:r>
            <a:r>
              <a:rPr lang="en-US" dirty="0"/>
              <a:t>had revealed to Abraham the bondage of Israel in Egypt, and had declared that the time of their sojourning should be four hundred years. "Afterward," He said, "shall they come out with great substance." Genesis 15:14. </a:t>
            </a:r>
            <a:r>
              <a:rPr lang="en-US" b="1" i="1" u="sng" dirty="0">
                <a:solidFill>
                  <a:srgbClr val="0070C0"/>
                </a:solidFill>
              </a:rPr>
              <a:t>Against that word, all the power of Pharaoh's proud empire battled in vain. </a:t>
            </a:r>
            <a:r>
              <a:rPr lang="en-US" dirty="0"/>
              <a:t>On "the self-same day" appointed in the divine promise, "it came to pass, that all the hosts of the Lord went out from the land of Egypt." Exodus 12:41. So in heaven's council the hour for the coming of Christ had been determined. When the great clock of time pointed to that hour, Jesus was born in Bethlehem</a:t>
            </a:r>
            <a:r>
              <a:rPr lang="en-US" dirty="0" smtClean="0"/>
              <a:t>.”  DA, pg. 32,33</a:t>
            </a:r>
            <a:endParaRPr lang="en-US" dirty="0"/>
          </a:p>
        </p:txBody>
      </p:sp>
      <p:pic>
        <p:nvPicPr>
          <p:cNvPr id="5" name="Content Placeholder 4"/>
          <p:cNvPicPr>
            <a:picLocks noGrp="1" noChangeAspect="1"/>
          </p:cNvPicPr>
          <p:nvPr>
            <p:ph sz="half" idx="2"/>
          </p:nvPr>
        </p:nvPicPr>
        <p:blipFill>
          <a:blip r:embed="rId2"/>
          <a:stretch>
            <a:fillRect/>
          </a:stretch>
        </p:blipFill>
        <p:spPr>
          <a:xfrm>
            <a:off x="6019801" y="736601"/>
            <a:ext cx="6172200" cy="6121398"/>
          </a:xfrm>
          <a:prstGeom prst="rect">
            <a:avLst/>
          </a:prstGeom>
        </p:spPr>
      </p:pic>
    </p:spTree>
    <p:extLst>
      <p:ext uri="{BB962C8B-B14F-4D97-AF65-F5344CB8AC3E}">
        <p14:creationId xmlns:p14="http://schemas.microsoft.com/office/powerpoint/2010/main" val="2153469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5181600" cy="952499"/>
          </a:xfrm>
        </p:spPr>
        <p:txBody>
          <a:bodyPr>
            <a:normAutofit fontScale="90000"/>
          </a:bodyPr>
          <a:lstStyle/>
          <a:p>
            <a:r>
              <a:rPr lang="en-US" b="1" i="1" u="sng" dirty="0" smtClean="0">
                <a:solidFill>
                  <a:srgbClr val="FF0000"/>
                </a:solidFill>
              </a:rPr>
              <a:t>Judgment from Heaven</a:t>
            </a:r>
            <a:endParaRPr lang="en-US" b="1" i="1" u="sng" dirty="0">
              <a:solidFill>
                <a:srgbClr val="FF0000"/>
              </a:solidFill>
            </a:endParaRPr>
          </a:p>
        </p:txBody>
      </p:sp>
      <p:pic>
        <p:nvPicPr>
          <p:cNvPr id="8" name="Content Placeholder 7"/>
          <p:cNvPicPr>
            <a:picLocks noGrp="1" noChangeAspect="1"/>
          </p:cNvPicPr>
          <p:nvPr>
            <p:ph sz="half" idx="1"/>
          </p:nvPr>
        </p:nvPicPr>
        <p:blipFill>
          <a:blip r:embed="rId2"/>
          <a:stretch>
            <a:fillRect/>
          </a:stretch>
        </p:blipFill>
        <p:spPr>
          <a:xfrm>
            <a:off x="1" y="774700"/>
            <a:ext cx="6413500" cy="6083299"/>
          </a:xfrm>
          <a:prstGeom prst="rect">
            <a:avLst/>
          </a:prstGeom>
        </p:spPr>
      </p:pic>
      <p:sp>
        <p:nvSpPr>
          <p:cNvPr id="7" name="Content Placeholder 6"/>
          <p:cNvSpPr>
            <a:spLocks noGrp="1"/>
          </p:cNvSpPr>
          <p:nvPr>
            <p:ph sz="half" idx="2"/>
          </p:nvPr>
        </p:nvSpPr>
        <p:spPr>
          <a:xfrm>
            <a:off x="6172200" y="0"/>
            <a:ext cx="6019800" cy="6858000"/>
          </a:xfrm>
        </p:spPr>
        <p:txBody>
          <a:bodyPr>
            <a:normAutofit/>
          </a:bodyPr>
          <a:lstStyle/>
          <a:p>
            <a:r>
              <a:rPr lang="en-US" sz="3200" dirty="0"/>
              <a:t>Alone with the king, Ehud </a:t>
            </a:r>
            <a:r>
              <a:rPr lang="en-US" sz="3200" dirty="0" err="1"/>
              <a:t>saith</a:t>
            </a:r>
            <a:r>
              <a:rPr lang="en-US" sz="3200" dirty="0"/>
              <a:t>, in a manner not uncommon in the East: “I have a message from God unto thee,” on which Eglon, in token of reverence, rises from his seat.  This is the favorable moment, and, in an instant, Ehud has plunged his dagger up to the hilt into the lower part of his body, with such force that the blade came out behind.  Not pausing for a moment, Ehud retires, closes and locks the doors upon the murdered king, and escapes beyond the boundary.</a:t>
            </a:r>
          </a:p>
        </p:txBody>
      </p:sp>
    </p:spTree>
    <p:extLst>
      <p:ext uri="{BB962C8B-B14F-4D97-AF65-F5344CB8AC3E}">
        <p14:creationId xmlns:p14="http://schemas.microsoft.com/office/powerpoint/2010/main" val="376217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700"/>
          </a:xfrm>
        </p:spPr>
        <p:txBody>
          <a:bodyPr>
            <a:normAutofit/>
          </a:bodyPr>
          <a:lstStyle/>
          <a:p>
            <a:r>
              <a:rPr lang="en-US" dirty="0" smtClean="0"/>
              <a:t>                </a:t>
            </a:r>
            <a:r>
              <a:rPr lang="en-US" b="1" i="1" u="sng" dirty="0" smtClean="0">
                <a:solidFill>
                  <a:srgbClr val="00B050"/>
                </a:solidFill>
                <a:latin typeface="Algerian" panose="04020705040A02060702" pitchFamily="82" charset="0"/>
              </a:rPr>
              <a:t>The Wondering Servants!</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idx="1"/>
          </p:nvPr>
        </p:nvSpPr>
        <p:spPr>
          <a:xfrm>
            <a:off x="0" y="787400"/>
            <a:ext cx="12192000" cy="6070599"/>
          </a:xfrm>
        </p:spPr>
        <p:txBody>
          <a:bodyPr>
            <a:noAutofit/>
          </a:bodyPr>
          <a:lstStyle/>
          <a:p>
            <a:r>
              <a:rPr lang="en-US" sz="4000" dirty="0" smtClean="0"/>
              <a:t>“Then </a:t>
            </a:r>
            <a:r>
              <a:rPr lang="en-US" sz="4000" dirty="0"/>
              <a:t>Ehud went forth through the porch, and shut the doors of the parlour upon him, and locked them</a:t>
            </a:r>
            <a:r>
              <a:rPr lang="en-US" sz="4000" dirty="0" smtClean="0"/>
              <a:t>. </a:t>
            </a:r>
            <a:r>
              <a:rPr lang="en-US" sz="4000" dirty="0"/>
              <a:t>When he was gone out, his servants came; and when they saw that, behold, the doors of the parlour were locked, they said, Surely he covereth his feet in his summer </a:t>
            </a:r>
            <a:r>
              <a:rPr lang="en-US" sz="4000" dirty="0" smtClean="0"/>
              <a:t>chamber. And </a:t>
            </a:r>
            <a:r>
              <a:rPr lang="en-US" sz="4000" dirty="0"/>
              <a:t>they tarried till they were ashamed: and, behold, he opened not the doors of the parlour; therefore they took a key, and opened them: and, behold, their lord was fallen down dead on the </a:t>
            </a:r>
            <a:r>
              <a:rPr lang="en-US" sz="4000" dirty="0" smtClean="0"/>
              <a:t>earth. And </a:t>
            </a:r>
            <a:r>
              <a:rPr lang="en-US" sz="4000" dirty="0"/>
              <a:t>Ehud escaped while they tarried, and passed beyond the quarries, and escaped unto Seirath</a:t>
            </a:r>
            <a:r>
              <a:rPr lang="en-US" sz="4000" dirty="0" smtClean="0"/>
              <a:t>.”  Judges 3 :23-26</a:t>
            </a:r>
            <a:endParaRPr lang="en-US" sz="4000" dirty="0"/>
          </a:p>
        </p:txBody>
      </p:sp>
    </p:spTree>
    <p:extLst>
      <p:ext uri="{BB962C8B-B14F-4D97-AF65-F5344CB8AC3E}">
        <p14:creationId xmlns:p14="http://schemas.microsoft.com/office/powerpoint/2010/main" val="49638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400800" cy="6857999"/>
          </a:xfrm>
          <a:prstGeom prst="rect">
            <a:avLst/>
          </a:prstGeom>
        </p:spPr>
      </p:pic>
      <p:sp>
        <p:nvSpPr>
          <p:cNvPr id="4" name="Content Placeholder 3"/>
          <p:cNvSpPr>
            <a:spLocks noGrp="1"/>
          </p:cNvSpPr>
          <p:nvPr>
            <p:ph sz="half" idx="2"/>
          </p:nvPr>
        </p:nvSpPr>
        <p:spPr>
          <a:xfrm>
            <a:off x="6172200" y="0"/>
            <a:ext cx="6019800" cy="6857999"/>
          </a:xfrm>
        </p:spPr>
        <p:txBody>
          <a:bodyPr>
            <a:noAutofit/>
          </a:bodyPr>
          <a:lstStyle/>
          <a:p>
            <a:r>
              <a:rPr lang="en-US" sz="4000" dirty="0"/>
              <a:t>Meanwhile the king’s attendants, finding the room locked, have waited, till, at last, they deem it necessary to break open the doors. The horror and confusion consequent upon the discovery of the murder have given Ehud still further time. And now the preconcerted signal is heard. </a:t>
            </a:r>
          </a:p>
        </p:txBody>
      </p:sp>
    </p:spTree>
    <p:extLst>
      <p:ext uri="{BB962C8B-B14F-4D97-AF65-F5344CB8AC3E}">
        <p14:creationId xmlns:p14="http://schemas.microsoft.com/office/powerpoint/2010/main" val="3885916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192000" cy="6857999"/>
          </a:xfrm>
          <a:prstGeom prst="rect">
            <a:avLst/>
          </a:prstGeom>
        </p:spPr>
      </p:pic>
    </p:spTree>
    <p:extLst>
      <p:ext uri="{BB962C8B-B14F-4D97-AF65-F5344CB8AC3E}">
        <p14:creationId xmlns:p14="http://schemas.microsoft.com/office/powerpoint/2010/main" val="60806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FF0000"/>
                </a:solidFill>
              </a:rPr>
              <a:t>  Trumpet Blast!</a:t>
            </a:r>
            <a:endParaRPr lang="en-US" b="1" i="1" u="sng" dirty="0">
              <a:solidFill>
                <a:srgbClr val="FF0000"/>
              </a:solidFill>
            </a:endParaRPr>
          </a:p>
        </p:txBody>
      </p:sp>
      <p:sp>
        <p:nvSpPr>
          <p:cNvPr id="3" name="Content Placeholder 2"/>
          <p:cNvSpPr>
            <a:spLocks noGrp="1"/>
          </p:cNvSpPr>
          <p:nvPr>
            <p:ph sz="half" idx="1"/>
          </p:nvPr>
        </p:nvSpPr>
        <p:spPr>
          <a:xfrm>
            <a:off x="0" y="711200"/>
            <a:ext cx="6019800" cy="6146799"/>
          </a:xfrm>
        </p:spPr>
        <p:txBody>
          <a:bodyPr>
            <a:noAutofit/>
          </a:bodyPr>
          <a:lstStyle/>
          <a:p>
            <a:r>
              <a:rPr lang="en-US" sz="3200" dirty="0" smtClean="0"/>
              <a:t>“And </a:t>
            </a:r>
            <a:r>
              <a:rPr lang="en-US" sz="3200" dirty="0"/>
              <a:t>it came to pass, when he was come, </a:t>
            </a:r>
            <a:r>
              <a:rPr lang="en-US" sz="3200" b="1" i="1" u="sng" dirty="0">
                <a:solidFill>
                  <a:srgbClr val="0070C0"/>
                </a:solidFill>
              </a:rPr>
              <a:t>that he blew a trumpet in the mountain of Ephraim, and the children of Israel went down with him from the mount,</a:t>
            </a:r>
            <a:r>
              <a:rPr lang="en-US" sz="3200" dirty="0"/>
              <a:t> and he before them</a:t>
            </a:r>
            <a:r>
              <a:rPr lang="en-US" sz="3200" dirty="0" smtClean="0"/>
              <a:t>. </a:t>
            </a:r>
            <a:r>
              <a:rPr lang="en-US" sz="3200" dirty="0"/>
              <a:t>And he said unto them, Follow after me: for the LORD hath delivered your enemies the Moabites into your hand. And they went down after him, and took the fords of Jordan toward Moab, and suffered not a man to pass over</a:t>
            </a:r>
            <a:r>
              <a:rPr lang="en-US" sz="3200" dirty="0" smtClean="0"/>
              <a:t>.”  Judges 3:27,28</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5892800" y="711200"/>
            <a:ext cx="6299200" cy="6146799"/>
          </a:xfrm>
          <a:prstGeom prst="rect">
            <a:avLst/>
          </a:prstGeom>
        </p:spPr>
      </p:pic>
    </p:spTree>
    <p:extLst>
      <p:ext uri="{BB962C8B-B14F-4D97-AF65-F5344CB8AC3E}">
        <p14:creationId xmlns:p14="http://schemas.microsoft.com/office/powerpoint/2010/main" val="290645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1" y="0"/>
            <a:ext cx="6438900" cy="6858000"/>
          </a:xfrm>
          <a:prstGeom prst="rect">
            <a:avLst/>
          </a:prstGeom>
        </p:spPr>
      </p:pic>
      <p:sp>
        <p:nvSpPr>
          <p:cNvPr id="4" name="Content Placeholder 3"/>
          <p:cNvSpPr>
            <a:spLocks noGrp="1"/>
          </p:cNvSpPr>
          <p:nvPr>
            <p:ph sz="half" idx="2"/>
          </p:nvPr>
        </p:nvSpPr>
        <p:spPr>
          <a:xfrm>
            <a:off x="6172200" y="0"/>
            <a:ext cx="6019800" cy="6857999"/>
          </a:xfrm>
        </p:spPr>
        <p:txBody>
          <a:bodyPr>
            <a:normAutofit lnSpcReduction="10000"/>
          </a:bodyPr>
          <a:lstStyle/>
          <a:p>
            <a:r>
              <a:rPr lang="en-US" dirty="0"/>
              <a:t> </a:t>
            </a:r>
            <a:r>
              <a:rPr lang="en-US" sz="3200" dirty="0"/>
              <a:t>The shrill blast of the trumpet in Seirath (perhaps the “hairy” or “wooded”) wakes the echoes of Mount Ephraim</a:t>
            </a:r>
            <a:r>
              <a:rPr lang="en-US" sz="3200" dirty="0" smtClean="0"/>
              <a:t>. </a:t>
            </a:r>
            <a:r>
              <a:rPr lang="en-US" sz="3200" dirty="0"/>
              <a:t>The first object is to haste back towards Jericho and take the fords of Jordan, so as to allow neither help to come, nor fugitives to escape; the next to destroy the garrison of Moab. In both, </a:t>
            </a:r>
            <a:r>
              <a:rPr lang="en-US" sz="3200" dirty="0" smtClean="0"/>
              <a:t>Israel is </a:t>
            </a:r>
            <a:r>
              <a:rPr lang="en-US" sz="3200" dirty="0"/>
              <a:t>successful, and, “at that time”—of course, not on that precise day—10,000 of Moab are slain, all of them, as we should say, fine men and brave soldiers. “And the land had rest fourscore years.”</a:t>
            </a:r>
          </a:p>
        </p:txBody>
      </p:sp>
    </p:spTree>
    <p:extLst>
      <p:ext uri="{BB962C8B-B14F-4D97-AF65-F5344CB8AC3E}">
        <p14:creationId xmlns:p14="http://schemas.microsoft.com/office/powerpoint/2010/main" val="3197879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smtClean="0"/>
              <a:t>           </a:t>
            </a:r>
            <a:r>
              <a:rPr lang="en-US" b="1" i="1" u="sng" dirty="0" smtClean="0">
                <a:solidFill>
                  <a:srgbClr val="FF0000"/>
                </a:solidFill>
                <a:latin typeface="Algerian" panose="04020705040A02060702" pitchFamily="82" charset="0"/>
              </a:rPr>
              <a:t>The Trumpets Significance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35000"/>
            <a:ext cx="12192000" cy="6223000"/>
          </a:xfrm>
        </p:spPr>
        <p:txBody>
          <a:bodyPr>
            <a:normAutofit/>
          </a:bodyPr>
          <a:lstStyle/>
          <a:p>
            <a:r>
              <a:rPr lang="en-US" dirty="0" smtClean="0"/>
              <a:t>The trumpet was deeply significant in Israel.  It ALWAYS was a warning that judgment was coming primarily through war.  Note:</a:t>
            </a:r>
          </a:p>
          <a:p>
            <a:r>
              <a:rPr lang="en-US" dirty="0"/>
              <a:t>“Speak unto the children of Israel, saying, In the seventh month, in the first day of the month, shall ye have a </a:t>
            </a:r>
            <a:r>
              <a:rPr lang="en-US" dirty="0" smtClean="0"/>
              <a:t>Sabbath, </a:t>
            </a:r>
            <a:r>
              <a:rPr lang="en-US" dirty="0"/>
              <a:t>a memorial of blowing of trumpets, an holy </a:t>
            </a:r>
            <a:r>
              <a:rPr lang="en-US" dirty="0" smtClean="0"/>
              <a:t>convocation… </a:t>
            </a:r>
            <a:r>
              <a:rPr lang="en-US" dirty="0"/>
              <a:t>Also on the tenth day of this seventh month there shall be a day of atonement: it shall be an holy convocation unto you; and ye shall afflict your souls, and offer an offering made by fire unto the LORD</a:t>
            </a:r>
            <a:r>
              <a:rPr lang="en-US" dirty="0" smtClean="0"/>
              <a:t>.”  Lev. 23:24,27</a:t>
            </a:r>
          </a:p>
          <a:p>
            <a:r>
              <a:rPr lang="en-US" dirty="0"/>
              <a:t>“And seven priests shall bear before the ark seven trumpets of rams' horns: and the seventh day ye shall compass the city seven times, and the priests shall blow with the trumpets</a:t>
            </a:r>
            <a:r>
              <a:rPr lang="en-US" dirty="0" smtClean="0"/>
              <a:t>. </a:t>
            </a:r>
            <a:r>
              <a:rPr lang="en-US" dirty="0"/>
              <a:t>And it shall come to pass, that when they make a long blast with the ram's horn, and when ye hear the sound of the trumpet, all the people shall shout with a great shout; and the wall of the city shall fall down flat, and the people shall ascend up every man straight before him</a:t>
            </a:r>
            <a:r>
              <a:rPr lang="en-US" dirty="0" smtClean="0"/>
              <a:t>.”  Joshua 6:4,5</a:t>
            </a:r>
          </a:p>
          <a:p>
            <a:r>
              <a:rPr lang="en-US" dirty="0" smtClean="0"/>
              <a:t>This is very important in understanding Revelation 8 and 9.</a:t>
            </a:r>
            <a:endParaRPr lang="en-US" dirty="0"/>
          </a:p>
        </p:txBody>
      </p:sp>
    </p:spTree>
    <p:extLst>
      <p:ext uri="{BB962C8B-B14F-4D97-AF65-F5344CB8AC3E}">
        <p14:creationId xmlns:p14="http://schemas.microsoft.com/office/powerpoint/2010/main" val="3979188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
            <a:ext cx="10515600" cy="45719"/>
          </a:xfrm>
        </p:spPr>
        <p:txBody>
          <a:bodyPr>
            <a:normAutofit fontScale="90000"/>
          </a:bodyPr>
          <a:lstStyle/>
          <a:p>
            <a:endParaRPr lang="en-US" dirty="0"/>
          </a:p>
        </p:txBody>
      </p:sp>
      <p:sp>
        <p:nvSpPr>
          <p:cNvPr id="3" name="Content Placeholder 2"/>
          <p:cNvSpPr>
            <a:spLocks noGrp="1"/>
          </p:cNvSpPr>
          <p:nvPr>
            <p:ph sz="half" idx="1"/>
          </p:nvPr>
        </p:nvSpPr>
        <p:spPr>
          <a:xfrm>
            <a:off x="0" y="177800"/>
            <a:ext cx="6019800" cy="6680199"/>
          </a:xfrm>
        </p:spPr>
        <p:txBody>
          <a:bodyPr>
            <a:noAutofit/>
          </a:bodyPr>
          <a:lstStyle/>
          <a:p>
            <a:r>
              <a:rPr lang="en-US" sz="3600" dirty="0" smtClean="0"/>
              <a:t>When the people of God are walking in submission to Heaven’s authority, there is NOONE or NOTHING that can stand before them.  A little man or army becomes unconquerable before the mighty power of the God of Israel</a:t>
            </a:r>
            <a:r>
              <a:rPr lang="en-US" sz="3600" dirty="0"/>
              <a:t>!! </a:t>
            </a:r>
            <a:r>
              <a:rPr lang="en-US" sz="3600" dirty="0" smtClean="0"/>
              <a:t>“</a:t>
            </a:r>
            <a:r>
              <a:rPr lang="en-US" sz="3600" dirty="0"/>
              <a:t>A little one shall become a thousand, and a small one a strong nation: I the LORD will hasten it in his time</a:t>
            </a:r>
            <a:r>
              <a:rPr lang="en-US" sz="3600" dirty="0" smtClean="0"/>
              <a:t>.”  Isa. 60:22</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28407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299"/>
          </a:xfrm>
        </p:spPr>
        <p:txBody>
          <a:bodyPr/>
          <a:lstStyle/>
          <a:p>
            <a:r>
              <a:rPr lang="en-US" dirty="0"/>
              <a:t> </a:t>
            </a:r>
            <a:r>
              <a:rPr lang="en-US" dirty="0" smtClean="0"/>
              <a:t>        </a:t>
            </a:r>
            <a:r>
              <a:rPr lang="en-US" b="1" i="1" u="sng" dirty="0" smtClean="0">
                <a:solidFill>
                  <a:srgbClr val="FF0000"/>
                </a:solidFill>
              </a:rPr>
              <a:t>Eglon, the sword of God’s punishment</a:t>
            </a:r>
            <a:endParaRPr lang="en-US" b="1" i="1" u="sng" dirty="0">
              <a:solidFill>
                <a:srgbClr val="FF0000"/>
              </a:solidFill>
            </a:endParaRPr>
          </a:p>
        </p:txBody>
      </p:sp>
      <p:sp>
        <p:nvSpPr>
          <p:cNvPr id="3" name="Content Placeholder 2"/>
          <p:cNvSpPr>
            <a:spLocks noGrp="1"/>
          </p:cNvSpPr>
          <p:nvPr>
            <p:ph idx="1"/>
          </p:nvPr>
        </p:nvSpPr>
        <p:spPr>
          <a:xfrm>
            <a:off x="838200" y="635000"/>
            <a:ext cx="10515600" cy="6223000"/>
          </a:xfrm>
        </p:spPr>
        <p:txBody>
          <a:bodyPr>
            <a:normAutofit/>
          </a:bodyPr>
          <a:lstStyle/>
          <a:p>
            <a:r>
              <a:rPr lang="en-US" sz="3600" dirty="0" smtClean="0"/>
              <a:t>“And the children of Israel did evil again in the sight of the LORD: and the LORD strengthened Eglon the king of Moab against Israel, because they had done evil in the sight of the LORD. And he gathered unto him the children of Ammon and Amalek, and went and smote Israel, and possessed the city of palm trees. So the children of Israel served Eglon the king of Moab eighteen years. But when the children of Israel cried unto the LORD, the LORD raised them up a deliverer, Ehud the son of Gera, a Benjamite, a man left-handed: and by him the children of Israel sent a present unto Eglon the king of Moab.”  Judges 3:12-15</a:t>
            </a:r>
          </a:p>
          <a:p>
            <a:endParaRPr lang="en-US" sz="3600" dirty="0"/>
          </a:p>
        </p:txBody>
      </p:sp>
    </p:spTree>
    <p:extLst>
      <p:ext uri="{BB962C8B-B14F-4D97-AF65-F5344CB8AC3E}">
        <p14:creationId xmlns:p14="http://schemas.microsoft.com/office/powerpoint/2010/main" val="57551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smtClean="0"/>
              <a:t>                  </a:t>
            </a:r>
            <a:r>
              <a:rPr lang="en-US" b="1" i="1" u="sng" dirty="0" smtClean="0">
                <a:solidFill>
                  <a:srgbClr val="0070C0"/>
                </a:solidFill>
                <a:latin typeface="Algerian" panose="04020705040A02060702" pitchFamily="82" charset="0"/>
              </a:rPr>
              <a:t>Ehud, the Deliverer!</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49300"/>
            <a:ext cx="6172200" cy="6108699"/>
          </a:xfrm>
          <a:prstGeom prst="rect">
            <a:avLst/>
          </a:prstGeom>
        </p:spPr>
      </p:pic>
      <p:sp>
        <p:nvSpPr>
          <p:cNvPr id="4" name="Content Placeholder 3"/>
          <p:cNvSpPr>
            <a:spLocks noGrp="1"/>
          </p:cNvSpPr>
          <p:nvPr>
            <p:ph sz="half" idx="2"/>
          </p:nvPr>
        </p:nvSpPr>
        <p:spPr>
          <a:xfrm>
            <a:off x="6172200" y="749300"/>
            <a:ext cx="6019800" cy="6108699"/>
          </a:xfrm>
        </p:spPr>
        <p:txBody>
          <a:bodyPr>
            <a:normAutofit/>
          </a:bodyPr>
          <a:lstStyle/>
          <a:p>
            <a:r>
              <a:rPr lang="en-US" sz="3200" dirty="0" smtClean="0"/>
              <a:t>What a gift! It was time for deliverance.  Eglon had oppressed God’s people for  18 years. “So the children of Israel served Eglon the king of Moab eighteen years.” verse 14  The Lord found a man He could use.  He realized he was nothing and that the Lord was everything.  He realized that all he had to offer was a broken and contrite spirit; he recognized his need for Jesus.  His name was Ehud!</a:t>
            </a:r>
            <a:endParaRPr lang="en-US" sz="3200" dirty="0"/>
          </a:p>
        </p:txBody>
      </p:sp>
    </p:spTree>
    <p:extLst>
      <p:ext uri="{BB962C8B-B14F-4D97-AF65-F5344CB8AC3E}">
        <p14:creationId xmlns:p14="http://schemas.microsoft.com/office/powerpoint/2010/main" val="31028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619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Ehud’s Gift to Eglon</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584200"/>
            <a:ext cx="6019800" cy="6273800"/>
          </a:xfrm>
        </p:spPr>
        <p:txBody>
          <a:bodyPr>
            <a:normAutofit fontScale="92500" lnSpcReduction="10000"/>
          </a:bodyPr>
          <a:lstStyle/>
          <a:p>
            <a:r>
              <a:rPr lang="en-US" dirty="0" smtClean="0"/>
              <a:t>“But Ehud made him a dagger which had two edges, of a cubit length; and he did gird it under his raiment upon his right thigh. And he brought the present unto Eglon king of Moab: and Eglon was a very fat man.  And when he had made an end to offer the present, he sent away the people that bare the present.  But he himself turned again from the quarries that were by Gilgal, and said, I have a secret errand unto thee, O king: who said, Keep silence. And all that stood by him went out from him. And Ehud came unto him; and he was sitting in a summer parlour, which he had for himself alone. And Ehud said, I have a message from God unto thee. And he arose out of his seat.”  Judges 3:16-20</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3512235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099"/>
          </a:xfrm>
        </p:spPr>
        <p:txBody>
          <a:bodyPr/>
          <a:lstStyle/>
          <a:p>
            <a:r>
              <a:rPr lang="en-US" dirty="0" smtClean="0"/>
              <a:t>               </a:t>
            </a:r>
            <a:r>
              <a:rPr lang="en-US" b="1" i="1" u="sng" dirty="0" smtClean="0">
                <a:solidFill>
                  <a:srgbClr val="FF0000"/>
                </a:solidFill>
                <a:latin typeface="Algerian" panose="04020705040A02060702" pitchFamily="82" charset="0"/>
              </a:rPr>
              <a:t>The Trap Was Being Set!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73100"/>
            <a:ext cx="12192000" cy="6184899"/>
          </a:xfrm>
        </p:spPr>
        <p:txBody>
          <a:bodyPr>
            <a:normAutofit/>
          </a:bodyPr>
          <a:lstStyle/>
          <a:p>
            <a:r>
              <a:rPr lang="en-US" sz="4000" dirty="0"/>
              <a:t> The conspiracy against Eglon was well planned. Ehud placed himself at the head of a deputation charged to bring Eglon “a present,” or, more probably, the regular tribute, as we gather from the similar use of the word in 2 Samuel 8:2, 6; 17:3, 4. But Ehud carried under his raiment a two-edged dagger, a cubit long; according to the LXX translation, about three-quarters of a foot. The tribute was delivered, no doubt with many protestations of humility and allegiance  on the part of Ehud, and the deputation graciously dismissed. </a:t>
            </a:r>
          </a:p>
        </p:txBody>
      </p:sp>
    </p:spTree>
    <p:extLst>
      <p:ext uri="{BB962C8B-B14F-4D97-AF65-F5344CB8AC3E}">
        <p14:creationId xmlns:p14="http://schemas.microsoft.com/office/powerpoint/2010/main" val="852344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
            <a:ext cx="5181600" cy="6603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Bizarre!!!</a:t>
            </a:r>
            <a:endParaRPr lang="en-US" b="1" i="1" u="sng" dirty="0">
              <a:solidFill>
                <a:srgbClr val="0070C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0"/>
            <a:ext cx="6172200" cy="6858000"/>
          </a:xfrm>
          <a:prstGeom prst="rect">
            <a:avLst/>
          </a:prstGeom>
        </p:spPr>
      </p:pic>
      <p:sp>
        <p:nvSpPr>
          <p:cNvPr id="4" name="Content Placeholder 3"/>
          <p:cNvSpPr>
            <a:spLocks noGrp="1"/>
          </p:cNvSpPr>
          <p:nvPr>
            <p:ph sz="half" idx="2"/>
          </p:nvPr>
        </p:nvSpPr>
        <p:spPr>
          <a:xfrm>
            <a:off x="6172200" y="660400"/>
            <a:ext cx="6019800" cy="6197600"/>
          </a:xfrm>
        </p:spPr>
        <p:txBody>
          <a:bodyPr>
            <a:normAutofit lnSpcReduction="10000"/>
          </a:bodyPr>
          <a:lstStyle/>
          <a:p>
            <a:r>
              <a:rPr lang="en-US" dirty="0" smtClean="0"/>
              <a:t>1. Through the gift of tribute/tax, Ehud gains the king’s confidence.</a:t>
            </a:r>
          </a:p>
          <a:p>
            <a:r>
              <a:rPr lang="en-US" dirty="0"/>
              <a:t>2</a:t>
            </a:r>
            <a:r>
              <a:rPr lang="en-US" dirty="0" smtClean="0"/>
              <a:t>.  Ehud goes into the enemy’s territory.</a:t>
            </a:r>
          </a:p>
          <a:p>
            <a:r>
              <a:rPr lang="en-US" dirty="0"/>
              <a:t>3</a:t>
            </a:r>
            <a:r>
              <a:rPr lang="en-US" dirty="0" smtClean="0"/>
              <a:t>.  The king allows an enemy into his chamber without any soldiers standing guard. </a:t>
            </a:r>
          </a:p>
          <a:p>
            <a:r>
              <a:rPr lang="en-US" dirty="0"/>
              <a:t>4</a:t>
            </a:r>
            <a:r>
              <a:rPr lang="en-US" dirty="0" smtClean="0"/>
              <a:t>. In approaching the king, surely the soldiers would check him for a concealed weapon, BUT they did not check him AT ALL.</a:t>
            </a:r>
          </a:p>
          <a:p>
            <a:r>
              <a:rPr lang="en-US" dirty="0"/>
              <a:t>5</a:t>
            </a:r>
            <a:r>
              <a:rPr lang="en-US" dirty="0" smtClean="0"/>
              <a:t>. </a:t>
            </a:r>
            <a:r>
              <a:rPr lang="en-US" dirty="0" err="1" smtClean="0"/>
              <a:t>Sooo</a:t>
            </a:r>
            <a:r>
              <a:rPr lang="en-US" dirty="0" smtClean="0"/>
              <a:t> many things could have easily destroyed Ehud’s plan, BUT none did.</a:t>
            </a:r>
          </a:p>
          <a:p>
            <a:r>
              <a:rPr lang="en-US" dirty="0"/>
              <a:t>6</a:t>
            </a:r>
            <a:r>
              <a:rPr lang="en-US" dirty="0" smtClean="0"/>
              <a:t>. The Lord was on his side and NOTHING would get in the way!!!!!</a:t>
            </a:r>
            <a:endParaRPr lang="en-US" dirty="0"/>
          </a:p>
        </p:txBody>
      </p:sp>
    </p:spTree>
    <p:extLst>
      <p:ext uri="{BB962C8B-B14F-4D97-AF65-F5344CB8AC3E}">
        <p14:creationId xmlns:p14="http://schemas.microsoft.com/office/powerpoint/2010/main" val="22005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736599"/>
          </a:xfrm>
        </p:spPr>
        <p:txBody>
          <a:bodyPr/>
          <a:lstStyle/>
          <a:p>
            <a:r>
              <a:rPr lang="en-US" dirty="0" smtClean="0"/>
              <a:t>           </a:t>
            </a:r>
            <a:r>
              <a:rPr lang="en-US" b="1" i="1" u="sng" dirty="0" smtClean="0">
                <a:solidFill>
                  <a:srgbClr val="00B050"/>
                </a:solidFill>
                <a:latin typeface="Algerian" panose="04020705040A02060702" pitchFamily="82" charset="0"/>
              </a:rPr>
              <a:t>One With God!</a:t>
            </a:r>
            <a:endParaRPr lang="en-US" b="1" i="1" u="sng" dirty="0">
              <a:solidFill>
                <a:srgbClr val="00B050"/>
              </a:solidFill>
              <a:latin typeface="Algerian" panose="04020705040A02060702" pitchFamily="82" charset="0"/>
            </a:endParaRPr>
          </a:p>
        </p:txBody>
      </p:sp>
      <p:sp>
        <p:nvSpPr>
          <p:cNvPr id="3" name="Content Placeholder 2"/>
          <p:cNvSpPr>
            <a:spLocks noGrp="1"/>
          </p:cNvSpPr>
          <p:nvPr>
            <p:ph sz="half" idx="1"/>
          </p:nvPr>
        </p:nvSpPr>
        <p:spPr>
          <a:xfrm>
            <a:off x="0" y="647700"/>
            <a:ext cx="6019800" cy="6210300"/>
          </a:xfrm>
        </p:spPr>
        <p:txBody>
          <a:bodyPr>
            <a:normAutofit/>
          </a:bodyPr>
          <a:lstStyle/>
          <a:p>
            <a:r>
              <a:rPr lang="en-US" sz="3200" dirty="0" smtClean="0"/>
              <a:t>Ehud was a man on A MISSION AND NOTHING WOULD TURN HIM AWAY FROM THIS!!!  When someone has the Lord on his side; then nothing can resist him; nothing can turn him aside from the path God has laid in front of him!  Whether it be Jonathan and his armor bearer; David in the valley,  </a:t>
            </a:r>
            <a:r>
              <a:rPr lang="en-US" sz="3200" dirty="0"/>
              <a:t>the lone Man on Calvary’s hill; it takes one </a:t>
            </a:r>
            <a:r>
              <a:rPr lang="en-US" sz="3200" dirty="0" smtClean="0"/>
              <a:t>with God and the majority stands there!!! </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1369915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172200" cy="6857999"/>
          </a:xfrm>
        </p:spPr>
        <p:txBody>
          <a:bodyPr>
            <a:normAutofit/>
          </a:bodyPr>
          <a:lstStyle/>
          <a:p>
            <a:r>
              <a:rPr lang="en-US" sz="4000" dirty="0"/>
              <a:t>“And Ehud put forth his left hand, and took the dagger from his right thigh, and thrust it into his belly</a:t>
            </a:r>
            <a:r>
              <a:rPr lang="en-US" sz="4000" dirty="0" smtClean="0"/>
              <a:t>: And </a:t>
            </a:r>
            <a:r>
              <a:rPr lang="en-US" sz="4000" dirty="0"/>
              <a:t>the haft also went in after the blade; and the fat closed upon the blade, so that he could not draw the dagger out of his belly; and the dirt came out.”  Judges 3:21,22</a:t>
            </a:r>
          </a:p>
          <a:p>
            <a:endParaRPr lang="en-US" sz="4000" dirty="0"/>
          </a:p>
        </p:txBody>
      </p:sp>
      <p:pic>
        <p:nvPicPr>
          <p:cNvPr id="5" name="Content Placeholder 4"/>
          <p:cNvPicPr>
            <a:picLocks noGrp="1" noChangeAspect="1"/>
          </p:cNvPicPr>
          <p:nvPr>
            <p:ph sz="half" idx="2"/>
          </p:nvPr>
        </p:nvPicPr>
        <p:blipFill>
          <a:blip r:embed="rId2"/>
          <a:stretch>
            <a:fillRect/>
          </a:stretch>
        </p:blipFill>
        <p:spPr>
          <a:xfrm>
            <a:off x="6019800" y="0"/>
            <a:ext cx="6172200" cy="6857999"/>
          </a:xfrm>
          <a:prstGeom prst="rect">
            <a:avLst/>
          </a:prstGeom>
        </p:spPr>
      </p:pic>
    </p:spTree>
    <p:extLst>
      <p:ext uri="{BB962C8B-B14F-4D97-AF65-F5344CB8AC3E}">
        <p14:creationId xmlns:p14="http://schemas.microsoft.com/office/powerpoint/2010/main" val="1395591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28699"/>
          </a:xfrm>
        </p:spPr>
        <p:txBody>
          <a:bodyPr/>
          <a:lstStyle/>
          <a:p>
            <a:r>
              <a:rPr lang="en-US" dirty="0" smtClean="0"/>
              <a:t>               </a:t>
            </a:r>
            <a:r>
              <a:rPr lang="en-US" b="1" i="1" u="sng" dirty="0" smtClean="0">
                <a:solidFill>
                  <a:srgbClr val="0070C0"/>
                </a:solidFill>
              </a:rPr>
              <a:t>The Dagger/Sword of the Spirit</a:t>
            </a:r>
            <a:endParaRPr lang="en-US" b="1" i="1" u="sng" dirty="0">
              <a:solidFill>
                <a:srgbClr val="0070C0"/>
              </a:solidFill>
            </a:endParaRPr>
          </a:p>
        </p:txBody>
      </p:sp>
      <p:sp>
        <p:nvSpPr>
          <p:cNvPr id="3" name="Content Placeholder 2"/>
          <p:cNvSpPr>
            <a:spLocks noGrp="1"/>
          </p:cNvSpPr>
          <p:nvPr>
            <p:ph idx="1"/>
          </p:nvPr>
        </p:nvSpPr>
        <p:spPr>
          <a:xfrm>
            <a:off x="0" y="889000"/>
            <a:ext cx="12192000" cy="5968999"/>
          </a:xfrm>
        </p:spPr>
        <p:txBody>
          <a:bodyPr>
            <a:normAutofit/>
          </a:bodyPr>
          <a:lstStyle/>
          <a:p>
            <a:r>
              <a:rPr lang="en-US" sz="4000" dirty="0" smtClean="0"/>
              <a:t>“Wherefore take unto you the whole armour of God, that ye may be able to withstand in the evil day, and having done all, to stand. Stand therefore, having your loins girt about with truth, and having on the breastplate of righteousness; And your feet shod with the preparation of the gospel of peace;  Above all, taking the shield of faith, wherewith ye shall be able to quench all the fiery darts of the wicked. And take the helmet of salvation, </a:t>
            </a:r>
            <a:r>
              <a:rPr lang="en-US" sz="4000" dirty="0" smtClean="0">
                <a:solidFill>
                  <a:srgbClr val="0070C0"/>
                </a:solidFill>
              </a:rPr>
              <a:t>and </a:t>
            </a:r>
            <a:r>
              <a:rPr lang="en-US" sz="4000" b="1" i="1" u="sng" dirty="0" smtClean="0">
                <a:solidFill>
                  <a:srgbClr val="0070C0"/>
                </a:solidFill>
              </a:rPr>
              <a:t>the sword of the Spirit, which is the word of God:”</a:t>
            </a:r>
            <a:r>
              <a:rPr lang="en-US" sz="4000" dirty="0" smtClean="0">
                <a:solidFill>
                  <a:srgbClr val="0070C0"/>
                </a:solidFill>
              </a:rPr>
              <a:t> </a:t>
            </a:r>
            <a:r>
              <a:rPr lang="en-US" sz="4000" dirty="0" smtClean="0"/>
              <a:t> Ephesians 6:13-17</a:t>
            </a:r>
            <a:endParaRPr lang="en-US" sz="4000" dirty="0"/>
          </a:p>
        </p:txBody>
      </p:sp>
    </p:spTree>
    <p:extLst>
      <p:ext uri="{BB962C8B-B14F-4D97-AF65-F5344CB8AC3E}">
        <p14:creationId xmlns:p14="http://schemas.microsoft.com/office/powerpoint/2010/main" val="2466269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1830</Words>
  <Application>Microsoft Office PowerPoint</Application>
  <PresentationFormat>Widescreen</PresentationFormat>
  <Paragraphs>38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Algerian</vt:lpstr>
      <vt:lpstr>Arial</vt:lpstr>
      <vt:lpstr>Calibri</vt:lpstr>
      <vt:lpstr>Calibri Light</vt:lpstr>
      <vt:lpstr>Office Theme</vt:lpstr>
      <vt:lpstr>Judges, pt. 2 “More Unknowns”</vt:lpstr>
      <vt:lpstr>         Eglon, the sword of God’s punishment</vt:lpstr>
      <vt:lpstr>                  Ehud, the Deliverer!</vt:lpstr>
      <vt:lpstr>   Ehud’s Gift to Eglon</vt:lpstr>
      <vt:lpstr>               The Trap Was Being Set!</vt:lpstr>
      <vt:lpstr>              Bizarre!!!</vt:lpstr>
      <vt:lpstr>           One With God!</vt:lpstr>
      <vt:lpstr>PowerPoint Presentation</vt:lpstr>
      <vt:lpstr>               The Dagger/Sword of the Spirit</vt:lpstr>
      <vt:lpstr>     Nothing Can Stand!!!</vt:lpstr>
      <vt:lpstr>Judgment from Heaven</vt:lpstr>
      <vt:lpstr>                The Wondering Servants!</vt:lpstr>
      <vt:lpstr>PowerPoint Presentation</vt:lpstr>
      <vt:lpstr>PowerPoint Presentation</vt:lpstr>
      <vt:lpstr>                          Trumpet Blast!</vt:lpstr>
      <vt:lpstr>PowerPoint Presentation</vt:lpstr>
      <vt:lpstr>           The Trumpets Significance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 Public</dc:creator>
  <cp:lastModifiedBy>All Public</cp:lastModifiedBy>
  <cp:revision>17</cp:revision>
  <dcterms:created xsi:type="dcterms:W3CDTF">2019-03-12T18:20:14Z</dcterms:created>
  <dcterms:modified xsi:type="dcterms:W3CDTF">2019-03-20T20:46:32Z</dcterms:modified>
</cp:coreProperties>
</file>