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39" d="100"/>
          <a:sy n="39" d="100"/>
        </p:scale>
        <p:origin x="48"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75C-1702-444B-8C72-19A2FB8B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A0238-5DEF-4B31-83A5-3572AAD01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03C2-857A-4A15-8581-092438BCF195}"/>
              </a:ext>
            </a:extLst>
          </p:cNvPr>
          <p:cNvSpPr>
            <a:spLocks noGrp="1"/>
          </p:cNvSpPr>
          <p:nvPr>
            <p:ph type="dt" sz="half" idx="10"/>
          </p:nvPr>
        </p:nvSpPr>
        <p:spPr/>
        <p:txBody>
          <a:bodyPr/>
          <a:lstStyle/>
          <a:p>
            <a:fld id="{A0877BAC-AB27-4F53-944D-DB00B5BE8F23}" type="datetimeFigureOut">
              <a:rPr lang="en-US" smtClean="0"/>
              <a:t>2/27/2018</a:t>
            </a:fld>
            <a:endParaRPr lang="en-US"/>
          </a:p>
        </p:txBody>
      </p:sp>
      <p:sp>
        <p:nvSpPr>
          <p:cNvPr id="5" name="Footer Placeholder 4">
            <a:extLst>
              <a:ext uri="{FF2B5EF4-FFF2-40B4-BE49-F238E27FC236}">
                <a16:creationId xmlns:a16="http://schemas.microsoft.com/office/drawing/2014/main" id="{E6D5176B-314B-4A4A-BEE7-54E4B53D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3F4C-6F9F-48F6-864D-3BFF05B3961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7892794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6019-A124-47C5-ADEB-20FFB18F0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ED15E-38B6-4F46-AF84-CF60444815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FC86-39D9-406A-9681-5D800072A236}"/>
              </a:ext>
            </a:extLst>
          </p:cNvPr>
          <p:cNvSpPr>
            <a:spLocks noGrp="1"/>
          </p:cNvSpPr>
          <p:nvPr>
            <p:ph type="dt" sz="half" idx="10"/>
          </p:nvPr>
        </p:nvSpPr>
        <p:spPr/>
        <p:txBody>
          <a:bodyPr/>
          <a:lstStyle/>
          <a:p>
            <a:fld id="{A0877BAC-AB27-4F53-944D-DB00B5BE8F23}" type="datetimeFigureOut">
              <a:rPr lang="en-US" smtClean="0"/>
              <a:t>2/27/2018</a:t>
            </a:fld>
            <a:endParaRPr lang="en-US"/>
          </a:p>
        </p:txBody>
      </p:sp>
      <p:sp>
        <p:nvSpPr>
          <p:cNvPr id="5" name="Footer Placeholder 4">
            <a:extLst>
              <a:ext uri="{FF2B5EF4-FFF2-40B4-BE49-F238E27FC236}">
                <a16:creationId xmlns:a16="http://schemas.microsoft.com/office/drawing/2014/main" id="{68CC6A27-E69C-4FB6-BA17-6739D73F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BB6-89BA-4D98-9084-00FFC2079C4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492242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BA21B-367C-407B-BD38-5939147E1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4918-D06B-47DA-875A-68D511D1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E81F-28CE-46A5-837A-9F5B805482EC}"/>
              </a:ext>
            </a:extLst>
          </p:cNvPr>
          <p:cNvSpPr>
            <a:spLocks noGrp="1"/>
          </p:cNvSpPr>
          <p:nvPr>
            <p:ph type="dt" sz="half" idx="10"/>
          </p:nvPr>
        </p:nvSpPr>
        <p:spPr/>
        <p:txBody>
          <a:bodyPr/>
          <a:lstStyle/>
          <a:p>
            <a:fld id="{A0877BAC-AB27-4F53-944D-DB00B5BE8F23}" type="datetimeFigureOut">
              <a:rPr lang="en-US" smtClean="0"/>
              <a:t>2/27/2018</a:t>
            </a:fld>
            <a:endParaRPr lang="en-US"/>
          </a:p>
        </p:txBody>
      </p:sp>
      <p:sp>
        <p:nvSpPr>
          <p:cNvPr id="5" name="Footer Placeholder 4">
            <a:extLst>
              <a:ext uri="{FF2B5EF4-FFF2-40B4-BE49-F238E27FC236}">
                <a16:creationId xmlns:a16="http://schemas.microsoft.com/office/drawing/2014/main" id="{CC9D11F0-82A8-4BD8-B39B-A3E6EAAD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BBA-385A-4EF3-BED5-595FB7F5347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6990633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63E6-8956-4A0F-AD3C-3BD7083D1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FB372-5AC2-4E2D-9352-2175C9BC9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855B-C089-4BF4-A553-A0326127215E}"/>
              </a:ext>
            </a:extLst>
          </p:cNvPr>
          <p:cNvSpPr>
            <a:spLocks noGrp="1"/>
          </p:cNvSpPr>
          <p:nvPr>
            <p:ph type="dt" sz="half" idx="10"/>
          </p:nvPr>
        </p:nvSpPr>
        <p:spPr/>
        <p:txBody>
          <a:bodyPr/>
          <a:lstStyle/>
          <a:p>
            <a:fld id="{A0877BAC-AB27-4F53-944D-DB00B5BE8F23}" type="datetimeFigureOut">
              <a:rPr lang="en-US" smtClean="0"/>
              <a:t>2/27/2018</a:t>
            </a:fld>
            <a:endParaRPr lang="en-US"/>
          </a:p>
        </p:txBody>
      </p:sp>
      <p:sp>
        <p:nvSpPr>
          <p:cNvPr id="5" name="Footer Placeholder 4">
            <a:extLst>
              <a:ext uri="{FF2B5EF4-FFF2-40B4-BE49-F238E27FC236}">
                <a16:creationId xmlns:a16="http://schemas.microsoft.com/office/drawing/2014/main" id="{9C80222A-C887-4A2E-B4B2-5F369CB7F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5465A-3FE0-4AA1-853B-156DB4CEFC5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5497699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0DA4-2A4E-4F99-89C9-A52F936D9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9A358-F76F-4318-8DDB-0409F5757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9A6E4-D542-449E-8DF8-E8554294708B}"/>
              </a:ext>
            </a:extLst>
          </p:cNvPr>
          <p:cNvSpPr>
            <a:spLocks noGrp="1"/>
          </p:cNvSpPr>
          <p:nvPr>
            <p:ph type="dt" sz="half" idx="10"/>
          </p:nvPr>
        </p:nvSpPr>
        <p:spPr/>
        <p:txBody>
          <a:bodyPr/>
          <a:lstStyle/>
          <a:p>
            <a:fld id="{A0877BAC-AB27-4F53-944D-DB00B5BE8F23}" type="datetimeFigureOut">
              <a:rPr lang="en-US" smtClean="0"/>
              <a:t>2/27/2018</a:t>
            </a:fld>
            <a:endParaRPr lang="en-US"/>
          </a:p>
        </p:txBody>
      </p:sp>
      <p:sp>
        <p:nvSpPr>
          <p:cNvPr id="5" name="Footer Placeholder 4">
            <a:extLst>
              <a:ext uri="{FF2B5EF4-FFF2-40B4-BE49-F238E27FC236}">
                <a16:creationId xmlns:a16="http://schemas.microsoft.com/office/drawing/2014/main" id="{122EF65F-40F6-4B92-B082-990B8A5B7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B34B-C874-4F47-996C-547ED498EB6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8947587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9A92-7D4D-438D-9D52-6CF7C712F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271D4-22CE-4013-A503-9753F1AD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92D82-74BA-4603-BDE2-C0C169415B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B920A-158D-4A87-9B76-DC0D9872FC81}"/>
              </a:ext>
            </a:extLst>
          </p:cNvPr>
          <p:cNvSpPr>
            <a:spLocks noGrp="1"/>
          </p:cNvSpPr>
          <p:nvPr>
            <p:ph type="dt" sz="half" idx="10"/>
          </p:nvPr>
        </p:nvSpPr>
        <p:spPr/>
        <p:txBody>
          <a:bodyPr/>
          <a:lstStyle/>
          <a:p>
            <a:fld id="{A0877BAC-AB27-4F53-944D-DB00B5BE8F23}" type="datetimeFigureOut">
              <a:rPr lang="en-US" smtClean="0"/>
              <a:t>2/27/2018</a:t>
            </a:fld>
            <a:endParaRPr lang="en-US"/>
          </a:p>
        </p:txBody>
      </p:sp>
      <p:sp>
        <p:nvSpPr>
          <p:cNvPr id="6" name="Footer Placeholder 5">
            <a:extLst>
              <a:ext uri="{FF2B5EF4-FFF2-40B4-BE49-F238E27FC236}">
                <a16:creationId xmlns:a16="http://schemas.microsoft.com/office/drawing/2014/main" id="{472A8AB9-D170-41E4-AC30-F7EF2F06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4165-DCAA-49CD-A1BC-E2BDE5B352FE}"/>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523355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DE97-1EF7-4F59-A753-9D8C5A782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D99A-8A69-47A2-A68D-C17E4EFD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5C4E0E-6F64-474C-8000-4CA8FA713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E33A6-ABCF-424A-A6DC-8376D56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B34A29-DEE3-4621-AEA6-7F983C6B9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A3E88A-5168-4A76-99CA-44E911F74A0A}"/>
              </a:ext>
            </a:extLst>
          </p:cNvPr>
          <p:cNvSpPr>
            <a:spLocks noGrp="1"/>
          </p:cNvSpPr>
          <p:nvPr>
            <p:ph type="dt" sz="half" idx="10"/>
          </p:nvPr>
        </p:nvSpPr>
        <p:spPr/>
        <p:txBody>
          <a:bodyPr/>
          <a:lstStyle/>
          <a:p>
            <a:fld id="{A0877BAC-AB27-4F53-944D-DB00B5BE8F23}" type="datetimeFigureOut">
              <a:rPr lang="en-US" smtClean="0"/>
              <a:t>2/27/2018</a:t>
            </a:fld>
            <a:endParaRPr lang="en-US"/>
          </a:p>
        </p:txBody>
      </p:sp>
      <p:sp>
        <p:nvSpPr>
          <p:cNvPr id="8" name="Footer Placeholder 7">
            <a:extLst>
              <a:ext uri="{FF2B5EF4-FFF2-40B4-BE49-F238E27FC236}">
                <a16:creationId xmlns:a16="http://schemas.microsoft.com/office/drawing/2014/main" id="{E5B6942E-5964-4F4C-8121-054B81DD6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1DB75-B1D5-4B70-B6AB-DECF0F9FB7B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1325567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FA07-17DD-4CD3-954B-7A02D648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B916-E0BC-47E3-AEE8-A90D878A7D14}"/>
              </a:ext>
            </a:extLst>
          </p:cNvPr>
          <p:cNvSpPr>
            <a:spLocks noGrp="1"/>
          </p:cNvSpPr>
          <p:nvPr>
            <p:ph type="dt" sz="half" idx="10"/>
          </p:nvPr>
        </p:nvSpPr>
        <p:spPr/>
        <p:txBody>
          <a:bodyPr/>
          <a:lstStyle/>
          <a:p>
            <a:fld id="{A0877BAC-AB27-4F53-944D-DB00B5BE8F23}" type="datetimeFigureOut">
              <a:rPr lang="en-US" smtClean="0"/>
              <a:t>2/27/2018</a:t>
            </a:fld>
            <a:endParaRPr lang="en-US"/>
          </a:p>
        </p:txBody>
      </p:sp>
      <p:sp>
        <p:nvSpPr>
          <p:cNvPr id="4" name="Footer Placeholder 3">
            <a:extLst>
              <a:ext uri="{FF2B5EF4-FFF2-40B4-BE49-F238E27FC236}">
                <a16:creationId xmlns:a16="http://schemas.microsoft.com/office/drawing/2014/main" id="{70F678E9-186A-4D7E-8118-59CD10F8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297E-E17F-4A93-A190-D38BE48D0FA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3396778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65604-43A1-4A9D-B254-29C8A1597C08}"/>
              </a:ext>
            </a:extLst>
          </p:cNvPr>
          <p:cNvSpPr>
            <a:spLocks noGrp="1"/>
          </p:cNvSpPr>
          <p:nvPr>
            <p:ph type="dt" sz="half" idx="10"/>
          </p:nvPr>
        </p:nvSpPr>
        <p:spPr/>
        <p:txBody>
          <a:bodyPr/>
          <a:lstStyle/>
          <a:p>
            <a:fld id="{A0877BAC-AB27-4F53-944D-DB00B5BE8F23}" type="datetimeFigureOut">
              <a:rPr lang="en-US" smtClean="0"/>
              <a:t>2/27/2018</a:t>
            </a:fld>
            <a:endParaRPr lang="en-US"/>
          </a:p>
        </p:txBody>
      </p:sp>
      <p:sp>
        <p:nvSpPr>
          <p:cNvPr id="3" name="Footer Placeholder 2">
            <a:extLst>
              <a:ext uri="{FF2B5EF4-FFF2-40B4-BE49-F238E27FC236}">
                <a16:creationId xmlns:a16="http://schemas.microsoft.com/office/drawing/2014/main" id="{0B9C63EB-8E43-40C9-AB56-72618FAE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F82A-4F99-42AA-BC2C-11165E25A38B}"/>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8290161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AACE-D599-46C6-9321-73DDAFAFC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16622-6216-4680-AF2B-13536125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41E3-49D4-48E4-9165-44A945B0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7E923-8BC1-418C-91F3-EB023B04E52A}"/>
              </a:ext>
            </a:extLst>
          </p:cNvPr>
          <p:cNvSpPr>
            <a:spLocks noGrp="1"/>
          </p:cNvSpPr>
          <p:nvPr>
            <p:ph type="dt" sz="half" idx="10"/>
          </p:nvPr>
        </p:nvSpPr>
        <p:spPr/>
        <p:txBody>
          <a:bodyPr/>
          <a:lstStyle/>
          <a:p>
            <a:fld id="{A0877BAC-AB27-4F53-944D-DB00B5BE8F23}" type="datetimeFigureOut">
              <a:rPr lang="en-US" smtClean="0"/>
              <a:t>2/27/2018</a:t>
            </a:fld>
            <a:endParaRPr lang="en-US"/>
          </a:p>
        </p:txBody>
      </p:sp>
      <p:sp>
        <p:nvSpPr>
          <p:cNvPr id="6" name="Footer Placeholder 5">
            <a:extLst>
              <a:ext uri="{FF2B5EF4-FFF2-40B4-BE49-F238E27FC236}">
                <a16:creationId xmlns:a16="http://schemas.microsoft.com/office/drawing/2014/main" id="{74B7233C-761D-4E97-96AA-F7447383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6E62-32D0-4D5F-9FEE-91DAF36CE194}"/>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358258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273F-B188-4674-8C79-8B4EF9A19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A7807-92B1-4C02-9784-F7F5B6D6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F1F7-DFC1-44F7-B1EC-6AA2FD6D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CE3E9D-582D-48D3-9970-70268221D30F}"/>
              </a:ext>
            </a:extLst>
          </p:cNvPr>
          <p:cNvSpPr>
            <a:spLocks noGrp="1"/>
          </p:cNvSpPr>
          <p:nvPr>
            <p:ph type="dt" sz="half" idx="10"/>
          </p:nvPr>
        </p:nvSpPr>
        <p:spPr/>
        <p:txBody>
          <a:bodyPr/>
          <a:lstStyle/>
          <a:p>
            <a:fld id="{A0877BAC-AB27-4F53-944D-DB00B5BE8F23}" type="datetimeFigureOut">
              <a:rPr lang="en-US" smtClean="0"/>
              <a:t>2/27/2018</a:t>
            </a:fld>
            <a:endParaRPr lang="en-US"/>
          </a:p>
        </p:txBody>
      </p:sp>
      <p:sp>
        <p:nvSpPr>
          <p:cNvPr id="6" name="Footer Placeholder 5">
            <a:extLst>
              <a:ext uri="{FF2B5EF4-FFF2-40B4-BE49-F238E27FC236}">
                <a16:creationId xmlns:a16="http://schemas.microsoft.com/office/drawing/2014/main" id="{260CBE01-56F6-48ED-A9D1-C122CA6E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CB91C-6E35-40AD-B584-1D36C5BE6DE6}"/>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1422038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265AF-27E1-4914-BB3C-A7E9E30C2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5A489-636F-4B25-943C-B5F5269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99C0-4F41-485A-8B6B-81D64E761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77BAC-AB27-4F53-944D-DB00B5BE8F23}" type="datetimeFigureOut">
              <a:rPr lang="en-US" smtClean="0"/>
              <a:t>2/27/2018</a:t>
            </a:fld>
            <a:endParaRPr lang="en-US"/>
          </a:p>
        </p:txBody>
      </p:sp>
      <p:sp>
        <p:nvSpPr>
          <p:cNvPr id="5" name="Footer Placeholder 4">
            <a:extLst>
              <a:ext uri="{FF2B5EF4-FFF2-40B4-BE49-F238E27FC236}">
                <a16:creationId xmlns:a16="http://schemas.microsoft.com/office/drawing/2014/main" id="{0D9418EE-47F6-4650-B14E-62600EEE5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D4EE9-B6BB-45AD-81F2-EBD7666A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5864-B51A-4945-8CED-1040C7942570}" type="slidenum">
              <a:rPr lang="en-US" smtClean="0"/>
              <a:t>‹#›</a:t>
            </a:fld>
            <a:endParaRPr lang="en-US"/>
          </a:p>
        </p:txBody>
      </p:sp>
    </p:spTree>
    <p:extLst>
      <p:ext uri="{BB962C8B-B14F-4D97-AF65-F5344CB8AC3E}">
        <p14:creationId xmlns:p14="http://schemas.microsoft.com/office/powerpoint/2010/main" val="180703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2a">
            <a:hlinkClick r:id="" action="ppaction://media"/>
            <a:extLst>
              <a:ext uri="{FF2B5EF4-FFF2-40B4-BE49-F238E27FC236}">
                <a16:creationId xmlns:a16="http://schemas.microsoft.com/office/drawing/2014/main" id="{4DBAF768-12AC-4938-AB7F-3D1EC99490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0" y="952500"/>
            <a:ext cx="609600" cy="609600"/>
          </a:xfrm>
          <a:prstGeom prst="rect">
            <a:avLst/>
          </a:prstGeom>
        </p:spPr>
      </p:pic>
      <p:pic>
        <p:nvPicPr>
          <p:cNvPr id="4" name="Picture 3">
            <a:extLst>
              <a:ext uri="{FF2B5EF4-FFF2-40B4-BE49-F238E27FC236}">
                <a16:creationId xmlns:a16="http://schemas.microsoft.com/office/drawing/2014/main" id="{6B5290F2-60C3-4074-9D8C-DEBDB89D0E2F}"/>
              </a:ext>
            </a:extLst>
          </p:cNvPr>
          <p:cNvPicPr>
            <a:picLocks noChangeAspect="1"/>
          </p:cNvPicPr>
          <p:nvPr/>
        </p:nvPicPr>
        <p:blipFill rotWithShape="1">
          <a:blip r:embed="rId5"/>
          <a:srcRect b="3396"/>
          <a:stretch/>
        </p:blipFill>
        <p:spPr>
          <a:xfrm>
            <a:off x="-54430" y="0"/>
            <a:ext cx="12246430" cy="6858000"/>
          </a:xfrm>
          <a:prstGeom prst="rect">
            <a:avLst/>
          </a:prstGeom>
        </p:spPr>
      </p:pic>
      <p:sp>
        <p:nvSpPr>
          <p:cNvPr id="2" name="Title 1">
            <a:extLst>
              <a:ext uri="{FF2B5EF4-FFF2-40B4-BE49-F238E27FC236}">
                <a16:creationId xmlns:a16="http://schemas.microsoft.com/office/drawing/2014/main" id="{2D0E5C54-8D11-4091-957E-69B662FED057}"/>
              </a:ext>
            </a:extLst>
          </p:cNvPr>
          <p:cNvSpPr>
            <a:spLocks noGrp="1"/>
          </p:cNvSpPr>
          <p:nvPr>
            <p:ph type="ctrTitle"/>
          </p:nvPr>
        </p:nvSpPr>
        <p:spPr/>
        <p:txBody>
          <a:bodyPr/>
          <a:lstStyle/>
          <a:p>
            <a:r>
              <a:rPr lang="en-US" dirty="0">
                <a:solidFill>
                  <a:schemeClr val="bg1"/>
                </a:solidFill>
              </a:rPr>
              <a:t>Behind the Door </a:t>
            </a:r>
            <a:r>
              <a:rPr lang="en-US" dirty="0" err="1">
                <a:solidFill>
                  <a:schemeClr val="bg1"/>
                </a:solidFill>
              </a:rPr>
              <a:t>pt</a:t>
            </a:r>
            <a:r>
              <a:rPr lang="en-US" dirty="0">
                <a:solidFill>
                  <a:schemeClr val="bg1"/>
                </a:solidFill>
              </a:rPr>
              <a:t> 12:</a:t>
            </a:r>
          </a:p>
        </p:txBody>
      </p:sp>
      <p:sp>
        <p:nvSpPr>
          <p:cNvPr id="3" name="Subtitle 2">
            <a:extLst>
              <a:ext uri="{FF2B5EF4-FFF2-40B4-BE49-F238E27FC236}">
                <a16:creationId xmlns:a16="http://schemas.microsoft.com/office/drawing/2014/main" id="{F8D27C34-6CB8-42EB-9608-C85A5DD8A4B5}"/>
              </a:ext>
            </a:extLst>
          </p:cNvPr>
          <p:cNvSpPr>
            <a:spLocks noGrp="1"/>
          </p:cNvSpPr>
          <p:nvPr>
            <p:ph type="subTitle" idx="1"/>
          </p:nvPr>
        </p:nvSpPr>
        <p:spPr>
          <a:xfrm>
            <a:off x="1828800" y="3640138"/>
            <a:ext cx="9144000" cy="1655762"/>
          </a:xfrm>
        </p:spPr>
        <p:txBody>
          <a:bodyPr>
            <a:normAutofit/>
          </a:bodyPr>
          <a:lstStyle/>
          <a:p>
            <a:r>
              <a:rPr lang="en-US" sz="4000" dirty="0">
                <a:solidFill>
                  <a:schemeClr val="bg1"/>
                </a:solidFill>
              </a:rPr>
              <a:t>World War II</a:t>
            </a:r>
          </a:p>
        </p:txBody>
      </p:sp>
    </p:spTree>
    <p:extLst>
      <p:ext uri="{BB962C8B-B14F-4D97-AF65-F5344CB8AC3E}">
        <p14:creationId xmlns:p14="http://schemas.microsoft.com/office/powerpoint/2010/main" val="6388434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7F000B-811E-4730-BFD5-8556B68B6A5F}"/>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041175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67435-1727-4479-BBAE-4A3E02503988}"/>
              </a:ext>
            </a:extLst>
          </p:cNvPr>
          <p:cNvPicPr>
            <a:picLocks noChangeAspect="1"/>
          </p:cNvPicPr>
          <p:nvPr/>
        </p:nvPicPr>
        <p:blipFill>
          <a:blip r:embed="rId2"/>
          <a:stretch>
            <a:fillRect/>
          </a:stretch>
        </p:blipFill>
        <p:spPr>
          <a:xfrm>
            <a:off x="6499654" y="0"/>
            <a:ext cx="3912973" cy="5193583"/>
          </a:xfrm>
          <a:prstGeom prst="rect">
            <a:avLst/>
          </a:prstGeom>
        </p:spPr>
      </p:pic>
      <p:sp>
        <p:nvSpPr>
          <p:cNvPr id="3" name="TextBox 2">
            <a:extLst>
              <a:ext uri="{FF2B5EF4-FFF2-40B4-BE49-F238E27FC236}">
                <a16:creationId xmlns:a16="http://schemas.microsoft.com/office/drawing/2014/main" id="{8F9C3079-FF81-4071-ABC0-569B1E803648}"/>
              </a:ext>
            </a:extLst>
          </p:cNvPr>
          <p:cNvSpPr txBox="1"/>
          <p:nvPr/>
        </p:nvSpPr>
        <p:spPr>
          <a:xfrm>
            <a:off x="6260757" y="5288340"/>
            <a:ext cx="4151870" cy="1569660"/>
          </a:xfrm>
          <a:prstGeom prst="rect">
            <a:avLst/>
          </a:prstGeom>
          <a:noFill/>
        </p:spPr>
        <p:txBody>
          <a:bodyPr wrap="square" rtlCol="0">
            <a:spAutoFit/>
          </a:bodyPr>
          <a:lstStyle/>
          <a:p>
            <a:r>
              <a:rPr lang="en-US" sz="3200" dirty="0">
                <a:solidFill>
                  <a:schemeClr val="bg1"/>
                </a:solidFill>
              </a:rPr>
              <a:t>Franz Joseph-Emperor of Austria-</a:t>
            </a:r>
            <a:r>
              <a:rPr lang="en-US" sz="3200" dirty="0" err="1">
                <a:solidFill>
                  <a:schemeClr val="bg1"/>
                </a:solidFill>
              </a:rPr>
              <a:t>Hunagary</a:t>
            </a:r>
            <a:r>
              <a:rPr lang="en-US" sz="3200" dirty="0">
                <a:solidFill>
                  <a:schemeClr val="bg1"/>
                </a:solidFill>
              </a:rPr>
              <a:t> (1848-1916)</a:t>
            </a:r>
          </a:p>
        </p:txBody>
      </p:sp>
      <p:pic>
        <p:nvPicPr>
          <p:cNvPr id="4" name="Picture 3">
            <a:extLst>
              <a:ext uri="{FF2B5EF4-FFF2-40B4-BE49-F238E27FC236}">
                <a16:creationId xmlns:a16="http://schemas.microsoft.com/office/drawing/2014/main" id="{6B8EE9B8-4134-4927-8A04-0932E0BC981E}"/>
              </a:ext>
            </a:extLst>
          </p:cNvPr>
          <p:cNvPicPr>
            <a:picLocks noChangeAspect="1"/>
          </p:cNvPicPr>
          <p:nvPr/>
        </p:nvPicPr>
        <p:blipFill rotWithShape="1">
          <a:blip r:embed="rId3"/>
          <a:srcRect l="4383" t="406" r="4647" b="1756"/>
          <a:stretch/>
        </p:blipFill>
        <p:spPr>
          <a:xfrm>
            <a:off x="358346" y="0"/>
            <a:ext cx="4357294" cy="6858000"/>
          </a:xfrm>
          <a:prstGeom prst="rect">
            <a:avLst/>
          </a:prstGeom>
        </p:spPr>
      </p:pic>
    </p:spTree>
    <p:extLst>
      <p:ext uri="{BB962C8B-B14F-4D97-AF65-F5344CB8AC3E}">
        <p14:creationId xmlns:p14="http://schemas.microsoft.com/office/powerpoint/2010/main" val="412439133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671AD0-D3D5-4D8F-9936-645D59E92DFE}"/>
              </a:ext>
            </a:extLst>
          </p:cNvPr>
          <p:cNvPicPr>
            <a:picLocks noChangeAspect="1"/>
          </p:cNvPicPr>
          <p:nvPr/>
        </p:nvPicPr>
        <p:blipFill rotWithShape="1">
          <a:blip r:embed="rId2"/>
          <a:srcRect t="5970" r="-1" b="7514"/>
          <a:stretch/>
        </p:blipFill>
        <p:spPr>
          <a:xfrm>
            <a:off x="20" y="10"/>
            <a:ext cx="4637226" cy="6857990"/>
          </a:xfrm>
          <a:prstGeom prst="rect">
            <a:avLst/>
          </a:prstGeom>
        </p:spPr>
      </p:pic>
      <p:sp>
        <p:nvSpPr>
          <p:cNvPr id="9" name="Rectangle 8">
            <a:extLst>
              <a:ext uri="{FF2B5EF4-FFF2-40B4-BE49-F238E27FC236}">
                <a16:creationId xmlns:a16="http://schemas.microsoft.com/office/drawing/2014/main" id="{B9951BD9-0868-4CDB-ACD6-9C4209B5E4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BAAA424-7B55-419B-B642-C18F3F9AA312}"/>
              </a:ext>
            </a:extLst>
          </p:cNvPr>
          <p:cNvSpPr txBox="1"/>
          <p:nvPr/>
        </p:nvSpPr>
        <p:spPr>
          <a:xfrm>
            <a:off x="4980766" y="321276"/>
            <a:ext cx="6274591" cy="174275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dirty="0">
                <a:solidFill>
                  <a:schemeClr val="bg1"/>
                </a:solidFill>
                <a:latin typeface="+mj-lt"/>
                <a:ea typeface="+mj-ea"/>
                <a:cs typeface="+mj-cs"/>
              </a:rPr>
              <a:t>“Violence never again! War never again! Terrorism never again!” John Paul II</a:t>
            </a:r>
          </a:p>
        </p:txBody>
      </p:sp>
      <p:pic>
        <p:nvPicPr>
          <p:cNvPr id="5" name="Picture 4">
            <a:extLst>
              <a:ext uri="{FF2B5EF4-FFF2-40B4-BE49-F238E27FC236}">
                <a16:creationId xmlns:a16="http://schemas.microsoft.com/office/drawing/2014/main" id="{6FE50677-AA62-4929-89DC-CC8CF865CB3B}"/>
              </a:ext>
            </a:extLst>
          </p:cNvPr>
          <p:cNvPicPr>
            <a:picLocks noChangeAspect="1"/>
          </p:cNvPicPr>
          <p:nvPr/>
        </p:nvPicPr>
        <p:blipFill rotWithShape="1">
          <a:blip r:embed="rId3"/>
          <a:srcRect r="15605"/>
          <a:stretch/>
        </p:blipFill>
        <p:spPr>
          <a:xfrm>
            <a:off x="4637246" y="2064041"/>
            <a:ext cx="7552267" cy="4793959"/>
          </a:xfrm>
          <a:prstGeom prst="rect">
            <a:avLst/>
          </a:prstGeom>
        </p:spPr>
      </p:pic>
    </p:spTree>
    <p:extLst>
      <p:ext uri="{BB962C8B-B14F-4D97-AF65-F5344CB8AC3E}">
        <p14:creationId xmlns:p14="http://schemas.microsoft.com/office/powerpoint/2010/main" val="2131333152"/>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9BC548-5332-44C5-AFDD-5BC68ED8FF4E}"/>
              </a:ext>
            </a:extLst>
          </p:cNvPr>
          <p:cNvSpPr/>
          <p:nvPr/>
        </p:nvSpPr>
        <p:spPr>
          <a:xfrm>
            <a:off x="296332" y="5341035"/>
            <a:ext cx="11599334" cy="954107"/>
          </a:xfrm>
          <a:prstGeom prst="rect">
            <a:avLst/>
          </a:prstGeom>
        </p:spPr>
        <p:txBody>
          <a:bodyPr wrap="square">
            <a:spAutoFit/>
          </a:bodyPr>
          <a:lstStyle/>
          <a:p>
            <a:r>
              <a:rPr lang="en-US" sz="2800" dirty="0">
                <a:solidFill>
                  <a:srgbClr val="C00000"/>
                </a:solidFill>
              </a:rPr>
              <a:t>And in her was found the blood of prophets, and of saints, and of all that were slain upon the earth—Rev. 18:24</a:t>
            </a:r>
          </a:p>
        </p:txBody>
      </p:sp>
      <p:pic>
        <p:nvPicPr>
          <p:cNvPr id="4" name="Picture 3">
            <a:extLst>
              <a:ext uri="{FF2B5EF4-FFF2-40B4-BE49-F238E27FC236}">
                <a16:creationId xmlns:a16="http://schemas.microsoft.com/office/drawing/2014/main" id="{100C470B-8642-44E4-9851-F50799D6F924}"/>
              </a:ext>
            </a:extLst>
          </p:cNvPr>
          <p:cNvPicPr>
            <a:picLocks noChangeAspect="1"/>
          </p:cNvPicPr>
          <p:nvPr/>
        </p:nvPicPr>
        <p:blipFill>
          <a:blip r:embed="rId2"/>
          <a:stretch>
            <a:fillRect/>
          </a:stretch>
        </p:blipFill>
        <p:spPr>
          <a:xfrm>
            <a:off x="0" y="0"/>
            <a:ext cx="6096000" cy="4762500"/>
          </a:xfrm>
          <a:prstGeom prst="rect">
            <a:avLst/>
          </a:prstGeom>
        </p:spPr>
      </p:pic>
      <p:pic>
        <p:nvPicPr>
          <p:cNvPr id="5" name="Picture 4">
            <a:extLst>
              <a:ext uri="{FF2B5EF4-FFF2-40B4-BE49-F238E27FC236}">
                <a16:creationId xmlns:a16="http://schemas.microsoft.com/office/drawing/2014/main" id="{2BE31B8B-60AF-4310-9ACD-948BE8117239}"/>
              </a:ext>
            </a:extLst>
          </p:cNvPr>
          <p:cNvPicPr>
            <a:picLocks noChangeAspect="1"/>
          </p:cNvPicPr>
          <p:nvPr/>
        </p:nvPicPr>
        <p:blipFill>
          <a:blip r:embed="rId3"/>
          <a:stretch>
            <a:fillRect/>
          </a:stretch>
        </p:blipFill>
        <p:spPr>
          <a:xfrm>
            <a:off x="6095999" y="-1"/>
            <a:ext cx="6095999" cy="4762499"/>
          </a:xfrm>
          <a:prstGeom prst="rect">
            <a:avLst/>
          </a:prstGeom>
        </p:spPr>
      </p:pic>
    </p:spTree>
    <p:extLst>
      <p:ext uri="{BB962C8B-B14F-4D97-AF65-F5344CB8AC3E}">
        <p14:creationId xmlns:p14="http://schemas.microsoft.com/office/powerpoint/2010/main" val="23886728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36E571-AA02-484C-A7B2-CB2F8076C6AD}"/>
              </a:ext>
            </a:extLst>
          </p:cNvPr>
          <p:cNvPicPr>
            <a:picLocks noChangeAspect="1"/>
          </p:cNvPicPr>
          <p:nvPr/>
        </p:nvPicPr>
        <p:blipFill>
          <a:blip r:embed="rId2"/>
          <a:stretch>
            <a:fillRect/>
          </a:stretch>
        </p:blipFill>
        <p:spPr>
          <a:xfrm>
            <a:off x="1" y="722442"/>
            <a:ext cx="6096000" cy="5413115"/>
          </a:xfrm>
          <a:prstGeom prst="rect">
            <a:avLst/>
          </a:prstGeom>
        </p:spPr>
      </p:pic>
      <p:pic>
        <p:nvPicPr>
          <p:cNvPr id="3" name="Picture 2">
            <a:extLst>
              <a:ext uri="{FF2B5EF4-FFF2-40B4-BE49-F238E27FC236}">
                <a16:creationId xmlns:a16="http://schemas.microsoft.com/office/drawing/2014/main" id="{B31BA16F-D633-4112-A5E4-EE9F849981E8}"/>
              </a:ext>
            </a:extLst>
          </p:cNvPr>
          <p:cNvPicPr>
            <a:picLocks noChangeAspect="1"/>
          </p:cNvPicPr>
          <p:nvPr/>
        </p:nvPicPr>
        <p:blipFill>
          <a:blip r:embed="rId3"/>
          <a:stretch>
            <a:fillRect/>
          </a:stretch>
        </p:blipFill>
        <p:spPr>
          <a:xfrm>
            <a:off x="6095999" y="722442"/>
            <a:ext cx="6096000" cy="5413115"/>
          </a:xfrm>
          <a:prstGeom prst="rect">
            <a:avLst/>
          </a:prstGeom>
        </p:spPr>
      </p:pic>
    </p:spTree>
    <p:extLst>
      <p:ext uri="{BB962C8B-B14F-4D97-AF65-F5344CB8AC3E}">
        <p14:creationId xmlns:p14="http://schemas.microsoft.com/office/powerpoint/2010/main" val="364946712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E4B778-D01A-438A-A429-B5142CCE9486}"/>
              </a:ext>
            </a:extLst>
          </p:cNvPr>
          <p:cNvPicPr>
            <a:picLocks noChangeAspect="1"/>
          </p:cNvPicPr>
          <p:nvPr/>
        </p:nvPicPr>
        <p:blipFill>
          <a:blip r:embed="rId2"/>
          <a:stretch>
            <a:fillRect/>
          </a:stretch>
        </p:blipFill>
        <p:spPr>
          <a:xfrm>
            <a:off x="423477" y="0"/>
            <a:ext cx="4593366" cy="6275090"/>
          </a:xfrm>
          <a:prstGeom prst="rect">
            <a:avLst/>
          </a:prstGeom>
        </p:spPr>
      </p:pic>
      <p:sp>
        <p:nvSpPr>
          <p:cNvPr id="3" name="TextBox 2">
            <a:extLst>
              <a:ext uri="{FF2B5EF4-FFF2-40B4-BE49-F238E27FC236}">
                <a16:creationId xmlns:a16="http://schemas.microsoft.com/office/drawing/2014/main" id="{6EEDF2C4-DC25-4A9D-AE30-776C94E3DED9}"/>
              </a:ext>
            </a:extLst>
          </p:cNvPr>
          <p:cNvSpPr txBox="1"/>
          <p:nvPr/>
        </p:nvSpPr>
        <p:spPr>
          <a:xfrm>
            <a:off x="1334530" y="6275090"/>
            <a:ext cx="2772234" cy="523220"/>
          </a:xfrm>
          <a:prstGeom prst="rect">
            <a:avLst/>
          </a:prstGeom>
          <a:noFill/>
        </p:spPr>
        <p:txBody>
          <a:bodyPr wrap="none" rtlCol="0">
            <a:spAutoFit/>
          </a:bodyPr>
          <a:lstStyle/>
          <a:p>
            <a:r>
              <a:rPr lang="en-US" sz="2800" dirty="0"/>
              <a:t>Monsignor Pacelli</a:t>
            </a:r>
          </a:p>
        </p:txBody>
      </p:sp>
      <p:pic>
        <p:nvPicPr>
          <p:cNvPr id="4" name="Picture 3">
            <a:extLst>
              <a:ext uri="{FF2B5EF4-FFF2-40B4-BE49-F238E27FC236}">
                <a16:creationId xmlns:a16="http://schemas.microsoft.com/office/drawing/2014/main" id="{68F4002A-C504-4E96-BE55-DD1D0766343E}"/>
              </a:ext>
            </a:extLst>
          </p:cNvPr>
          <p:cNvPicPr>
            <a:picLocks noChangeAspect="1"/>
          </p:cNvPicPr>
          <p:nvPr/>
        </p:nvPicPr>
        <p:blipFill>
          <a:blip r:embed="rId3"/>
          <a:stretch>
            <a:fillRect/>
          </a:stretch>
        </p:blipFill>
        <p:spPr>
          <a:xfrm>
            <a:off x="6474867" y="0"/>
            <a:ext cx="4382603" cy="6275090"/>
          </a:xfrm>
          <a:prstGeom prst="rect">
            <a:avLst/>
          </a:prstGeom>
        </p:spPr>
      </p:pic>
      <p:sp>
        <p:nvSpPr>
          <p:cNvPr id="5" name="TextBox 4">
            <a:extLst>
              <a:ext uri="{FF2B5EF4-FFF2-40B4-BE49-F238E27FC236}">
                <a16:creationId xmlns:a16="http://schemas.microsoft.com/office/drawing/2014/main" id="{28D21222-98BC-4B28-9C01-90C22BAF902F}"/>
              </a:ext>
            </a:extLst>
          </p:cNvPr>
          <p:cNvSpPr txBox="1"/>
          <p:nvPr/>
        </p:nvSpPr>
        <p:spPr>
          <a:xfrm>
            <a:off x="6706721" y="6334780"/>
            <a:ext cx="3918893" cy="523220"/>
          </a:xfrm>
          <a:prstGeom prst="rect">
            <a:avLst/>
          </a:prstGeom>
          <a:noFill/>
        </p:spPr>
        <p:txBody>
          <a:bodyPr wrap="none" rtlCol="0">
            <a:spAutoFit/>
          </a:bodyPr>
          <a:lstStyle/>
          <a:p>
            <a:r>
              <a:rPr lang="en-US" sz="2800" dirty="0"/>
              <a:t>Pope Pius XII (1939-1958)</a:t>
            </a:r>
          </a:p>
        </p:txBody>
      </p:sp>
    </p:spTree>
    <p:extLst>
      <p:ext uri="{BB962C8B-B14F-4D97-AF65-F5344CB8AC3E}">
        <p14:creationId xmlns:p14="http://schemas.microsoft.com/office/powerpoint/2010/main" val="413322080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E0D1DC-4861-481A-BF95-342C73EF32B0}"/>
              </a:ext>
            </a:extLst>
          </p:cNvPr>
          <p:cNvPicPr>
            <a:picLocks noChangeAspect="1"/>
          </p:cNvPicPr>
          <p:nvPr/>
        </p:nvPicPr>
        <p:blipFill rotWithShape="1">
          <a:blip r:embed="rId2"/>
          <a:srcRect b="26487"/>
          <a:stretch/>
        </p:blipFill>
        <p:spPr>
          <a:xfrm>
            <a:off x="0" y="1"/>
            <a:ext cx="6096000" cy="2520778"/>
          </a:xfrm>
          <a:prstGeom prst="rect">
            <a:avLst/>
          </a:prstGeom>
        </p:spPr>
      </p:pic>
      <p:pic>
        <p:nvPicPr>
          <p:cNvPr id="3" name="Picture 2">
            <a:extLst>
              <a:ext uri="{FF2B5EF4-FFF2-40B4-BE49-F238E27FC236}">
                <a16:creationId xmlns:a16="http://schemas.microsoft.com/office/drawing/2014/main" id="{E5132220-C225-4E77-8D62-52BEA1C9B9AC}"/>
              </a:ext>
            </a:extLst>
          </p:cNvPr>
          <p:cNvPicPr>
            <a:picLocks noChangeAspect="1"/>
          </p:cNvPicPr>
          <p:nvPr/>
        </p:nvPicPr>
        <p:blipFill rotWithShape="1">
          <a:blip r:embed="rId3"/>
          <a:srcRect t="11531" b="14955"/>
          <a:stretch/>
        </p:blipFill>
        <p:spPr>
          <a:xfrm>
            <a:off x="6096000" y="0"/>
            <a:ext cx="6096000" cy="2520779"/>
          </a:xfrm>
          <a:prstGeom prst="rect">
            <a:avLst/>
          </a:prstGeom>
        </p:spPr>
      </p:pic>
      <p:pic>
        <p:nvPicPr>
          <p:cNvPr id="4" name="Picture 3">
            <a:extLst>
              <a:ext uri="{FF2B5EF4-FFF2-40B4-BE49-F238E27FC236}">
                <a16:creationId xmlns:a16="http://schemas.microsoft.com/office/drawing/2014/main" id="{726D9147-3FBE-4CDB-B5F5-395B90EC3881}"/>
              </a:ext>
            </a:extLst>
          </p:cNvPr>
          <p:cNvPicPr>
            <a:picLocks noChangeAspect="1"/>
          </p:cNvPicPr>
          <p:nvPr/>
        </p:nvPicPr>
        <p:blipFill>
          <a:blip r:embed="rId4"/>
          <a:stretch>
            <a:fillRect/>
          </a:stretch>
        </p:blipFill>
        <p:spPr>
          <a:xfrm>
            <a:off x="0" y="2520780"/>
            <a:ext cx="12192000" cy="4337220"/>
          </a:xfrm>
          <a:prstGeom prst="rect">
            <a:avLst/>
          </a:prstGeom>
        </p:spPr>
      </p:pic>
    </p:spTree>
    <p:extLst>
      <p:ext uri="{BB962C8B-B14F-4D97-AF65-F5344CB8AC3E}">
        <p14:creationId xmlns:p14="http://schemas.microsoft.com/office/powerpoint/2010/main" val="15564954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FB601-473B-4F1B-851E-29546841B52F}"/>
              </a:ext>
            </a:extLst>
          </p:cNvPr>
          <p:cNvPicPr>
            <a:picLocks noChangeAspect="1"/>
          </p:cNvPicPr>
          <p:nvPr/>
        </p:nvPicPr>
        <p:blipFill>
          <a:blip r:embed="rId2"/>
          <a:stretch>
            <a:fillRect/>
          </a:stretch>
        </p:blipFill>
        <p:spPr>
          <a:xfrm>
            <a:off x="6790267" y="0"/>
            <a:ext cx="4600047" cy="6893164"/>
          </a:xfrm>
          <a:prstGeom prst="rect">
            <a:avLst/>
          </a:prstGeom>
        </p:spPr>
      </p:pic>
      <p:pic>
        <p:nvPicPr>
          <p:cNvPr id="3" name="Picture 2">
            <a:extLst>
              <a:ext uri="{FF2B5EF4-FFF2-40B4-BE49-F238E27FC236}">
                <a16:creationId xmlns:a16="http://schemas.microsoft.com/office/drawing/2014/main" id="{A08249D0-9A34-40C6-A08E-AA6C824DF461}"/>
              </a:ext>
            </a:extLst>
          </p:cNvPr>
          <p:cNvPicPr>
            <a:picLocks noChangeAspect="1"/>
          </p:cNvPicPr>
          <p:nvPr/>
        </p:nvPicPr>
        <p:blipFill rotWithShape="1">
          <a:blip r:embed="rId3"/>
          <a:srcRect l="5624" t="2300" r="6469" b="3562"/>
          <a:stretch/>
        </p:blipFill>
        <p:spPr>
          <a:xfrm>
            <a:off x="801686" y="0"/>
            <a:ext cx="4525974" cy="6858000"/>
          </a:xfrm>
          <a:prstGeom prst="rect">
            <a:avLst/>
          </a:prstGeom>
        </p:spPr>
      </p:pic>
    </p:spTree>
    <p:extLst>
      <p:ext uri="{BB962C8B-B14F-4D97-AF65-F5344CB8AC3E}">
        <p14:creationId xmlns:p14="http://schemas.microsoft.com/office/powerpoint/2010/main" val="297915453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FA9E60-C7BD-4F02-8BF3-ED49B7F29E1A}"/>
              </a:ext>
            </a:extLst>
          </p:cNvPr>
          <p:cNvPicPr>
            <a:picLocks noChangeAspect="1"/>
          </p:cNvPicPr>
          <p:nvPr/>
        </p:nvPicPr>
        <p:blipFill>
          <a:blip r:embed="rId2"/>
          <a:stretch>
            <a:fillRect/>
          </a:stretch>
        </p:blipFill>
        <p:spPr>
          <a:xfrm>
            <a:off x="1053629" y="1185333"/>
            <a:ext cx="10084741" cy="5672667"/>
          </a:xfrm>
          <a:prstGeom prst="rect">
            <a:avLst/>
          </a:prstGeom>
        </p:spPr>
      </p:pic>
      <p:sp>
        <p:nvSpPr>
          <p:cNvPr id="3" name="TextBox 2">
            <a:extLst>
              <a:ext uri="{FF2B5EF4-FFF2-40B4-BE49-F238E27FC236}">
                <a16:creationId xmlns:a16="http://schemas.microsoft.com/office/drawing/2014/main" id="{49FBA50E-4154-4177-9C25-A415BE39A29C}"/>
              </a:ext>
            </a:extLst>
          </p:cNvPr>
          <p:cNvSpPr txBox="1"/>
          <p:nvPr/>
        </p:nvSpPr>
        <p:spPr>
          <a:xfrm>
            <a:off x="0" y="281796"/>
            <a:ext cx="12018226" cy="461665"/>
          </a:xfrm>
          <a:prstGeom prst="rect">
            <a:avLst/>
          </a:prstGeom>
          <a:noFill/>
        </p:spPr>
        <p:txBody>
          <a:bodyPr wrap="none" rtlCol="0">
            <a:spAutoFit/>
          </a:bodyPr>
          <a:lstStyle/>
          <a:p>
            <a:r>
              <a:rPr lang="en-US" sz="2400" u="sng" dirty="0">
                <a:solidFill>
                  <a:srgbClr val="FF0000"/>
                </a:solidFill>
                <a:latin typeface="Baskerville Old Face" panose="02020602080505020303" pitchFamily="18" charset="0"/>
              </a:rPr>
              <a:t>The “</a:t>
            </a:r>
            <a:r>
              <a:rPr lang="en-US" sz="2400" u="sng" dirty="0" err="1">
                <a:solidFill>
                  <a:srgbClr val="FF0000"/>
                </a:solidFill>
                <a:latin typeface="Baskerville Old Face" panose="02020602080505020303" pitchFamily="18" charset="0"/>
              </a:rPr>
              <a:t>Reichskonkordat</a:t>
            </a:r>
            <a:r>
              <a:rPr lang="en-US" sz="2400" u="sng" dirty="0">
                <a:solidFill>
                  <a:srgbClr val="FF0000"/>
                </a:solidFill>
                <a:latin typeface="Baskerville Old Face" panose="02020602080505020303" pitchFamily="18" charset="0"/>
              </a:rPr>
              <a:t>” (Reich Concordat) between the Vatican and Nazi Germany July 20, 1933</a:t>
            </a:r>
          </a:p>
        </p:txBody>
      </p:sp>
    </p:spTree>
    <p:extLst>
      <p:ext uri="{BB962C8B-B14F-4D97-AF65-F5344CB8AC3E}">
        <p14:creationId xmlns:p14="http://schemas.microsoft.com/office/powerpoint/2010/main" val="372632913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0D9CB2-5B5B-49C2-AFA8-825DB6A16204}"/>
              </a:ext>
            </a:extLst>
          </p:cNvPr>
          <p:cNvPicPr>
            <a:picLocks noChangeAspect="1"/>
          </p:cNvPicPr>
          <p:nvPr/>
        </p:nvPicPr>
        <p:blipFill>
          <a:blip r:embed="rId2"/>
          <a:stretch>
            <a:fillRect/>
          </a:stretch>
        </p:blipFill>
        <p:spPr>
          <a:xfrm>
            <a:off x="254085" y="-1"/>
            <a:ext cx="3374535" cy="4522573"/>
          </a:xfrm>
          <a:prstGeom prst="rect">
            <a:avLst/>
          </a:prstGeom>
        </p:spPr>
      </p:pic>
      <p:sp>
        <p:nvSpPr>
          <p:cNvPr id="4" name="TextBox 3">
            <a:extLst>
              <a:ext uri="{FF2B5EF4-FFF2-40B4-BE49-F238E27FC236}">
                <a16:creationId xmlns:a16="http://schemas.microsoft.com/office/drawing/2014/main" id="{01B7DDC8-97C0-418C-ADCC-D3442B4E306E}"/>
              </a:ext>
            </a:extLst>
          </p:cNvPr>
          <p:cNvSpPr txBox="1"/>
          <p:nvPr/>
        </p:nvSpPr>
        <p:spPr>
          <a:xfrm>
            <a:off x="254085" y="4868562"/>
            <a:ext cx="3046027" cy="523220"/>
          </a:xfrm>
          <a:prstGeom prst="rect">
            <a:avLst/>
          </a:prstGeom>
          <a:noFill/>
        </p:spPr>
        <p:txBody>
          <a:bodyPr wrap="none" rtlCol="0">
            <a:spAutoFit/>
          </a:bodyPr>
          <a:lstStyle/>
          <a:p>
            <a:r>
              <a:rPr lang="en-US" sz="2800" dirty="0">
                <a:solidFill>
                  <a:srgbClr val="C00000"/>
                </a:solidFill>
                <a:latin typeface="Aharoni" panose="02010803020104030203" pitchFamily="2" charset="-79"/>
                <a:cs typeface="Aharoni" panose="02010803020104030203" pitchFamily="2" charset="-79"/>
              </a:rPr>
              <a:t>Franz von Papen</a:t>
            </a:r>
          </a:p>
        </p:txBody>
      </p:sp>
      <p:sp>
        <p:nvSpPr>
          <p:cNvPr id="6" name="TextBox 5">
            <a:extLst>
              <a:ext uri="{FF2B5EF4-FFF2-40B4-BE49-F238E27FC236}">
                <a16:creationId xmlns:a16="http://schemas.microsoft.com/office/drawing/2014/main" id="{C218FF52-AE9A-4BC0-BB88-433DDA3E0BFF}"/>
              </a:ext>
            </a:extLst>
          </p:cNvPr>
          <p:cNvSpPr txBox="1"/>
          <p:nvPr/>
        </p:nvSpPr>
        <p:spPr>
          <a:xfrm>
            <a:off x="3830596" y="109689"/>
            <a:ext cx="8107319" cy="1569660"/>
          </a:xfrm>
          <a:prstGeom prst="rect">
            <a:avLst/>
          </a:prstGeom>
          <a:noFill/>
        </p:spPr>
        <p:txBody>
          <a:bodyPr wrap="square" rtlCol="0">
            <a:spAutoFit/>
          </a:bodyPr>
          <a:lstStyle/>
          <a:p>
            <a:r>
              <a:rPr lang="en-US" sz="3200" dirty="0">
                <a:solidFill>
                  <a:srgbClr val="FFC000"/>
                </a:solidFill>
              </a:rPr>
              <a:t>“The Third Reich was the first power that not only recognized, but put into practice the high principles of the Papacy”</a:t>
            </a:r>
          </a:p>
        </p:txBody>
      </p:sp>
      <p:pic>
        <p:nvPicPr>
          <p:cNvPr id="7" name="Picture 6">
            <a:extLst>
              <a:ext uri="{FF2B5EF4-FFF2-40B4-BE49-F238E27FC236}">
                <a16:creationId xmlns:a16="http://schemas.microsoft.com/office/drawing/2014/main" id="{630DD5AD-AEB2-4A11-B8D7-36AC9D46B076}"/>
              </a:ext>
            </a:extLst>
          </p:cNvPr>
          <p:cNvPicPr>
            <a:picLocks noChangeAspect="1"/>
          </p:cNvPicPr>
          <p:nvPr/>
        </p:nvPicPr>
        <p:blipFill>
          <a:blip r:embed="rId3"/>
          <a:stretch>
            <a:fillRect/>
          </a:stretch>
        </p:blipFill>
        <p:spPr>
          <a:xfrm>
            <a:off x="5046963" y="1679349"/>
            <a:ext cx="5283286" cy="4120963"/>
          </a:xfrm>
          <a:prstGeom prst="rect">
            <a:avLst/>
          </a:prstGeom>
        </p:spPr>
      </p:pic>
      <p:sp>
        <p:nvSpPr>
          <p:cNvPr id="8" name="TextBox 7">
            <a:extLst>
              <a:ext uri="{FF2B5EF4-FFF2-40B4-BE49-F238E27FC236}">
                <a16:creationId xmlns:a16="http://schemas.microsoft.com/office/drawing/2014/main" id="{8C5EE7E7-6C77-414C-9414-A090EBC6952D}"/>
              </a:ext>
            </a:extLst>
          </p:cNvPr>
          <p:cNvSpPr txBox="1"/>
          <p:nvPr/>
        </p:nvSpPr>
        <p:spPr>
          <a:xfrm>
            <a:off x="4418402" y="6027383"/>
            <a:ext cx="6931706" cy="523220"/>
          </a:xfrm>
          <a:prstGeom prst="rect">
            <a:avLst/>
          </a:prstGeom>
          <a:noFill/>
        </p:spPr>
        <p:txBody>
          <a:bodyPr wrap="none" rtlCol="0">
            <a:spAutoFit/>
          </a:bodyPr>
          <a:lstStyle/>
          <a:p>
            <a:r>
              <a:rPr lang="en-US" sz="2800" dirty="0">
                <a:solidFill>
                  <a:srgbClr val="C00000"/>
                </a:solidFill>
                <a:latin typeface="Aharoni" panose="02010803020104030203" pitchFamily="2" charset="-79"/>
                <a:cs typeface="Aharoni" panose="02010803020104030203" pitchFamily="2" charset="-79"/>
              </a:rPr>
              <a:t>Franz von Papen heading Catholic mass</a:t>
            </a:r>
          </a:p>
        </p:txBody>
      </p:sp>
    </p:spTree>
    <p:extLst>
      <p:ext uri="{BB962C8B-B14F-4D97-AF65-F5344CB8AC3E}">
        <p14:creationId xmlns:p14="http://schemas.microsoft.com/office/powerpoint/2010/main" val="217732506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208C31-9941-4B11-9DDF-D87EF02D1A08}"/>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B1BDCF2A-40FE-48BF-9195-2D171B5DF069}"/>
              </a:ext>
            </a:extLst>
          </p:cNvPr>
          <p:cNvPicPr>
            <a:picLocks noChangeAspect="1"/>
          </p:cNvPicPr>
          <p:nvPr/>
        </p:nvPicPr>
        <p:blipFill>
          <a:blip r:embed="rId3"/>
          <a:stretch>
            <a:fillRect/>
          </a:stretch>
        </p:blipFill>
        <p:spPr>
          <a:xfrm>
            <a:off x="6095998" y="-1"/>
            <a:ext cx="6096001" cy="6857999"/>
          </a:xfrm>
          <a:prstGeom prst="rect">
            <a:avLst/>
          </a:prstGeom>
        </p:spPr>
      </p:pic>
    </p:spTree>
    <p:extLst>
      <p:ext uri="{BB962C8B-B14F-4D97-AF65-F5344CB8AC3E}">
        <p14:creationId xmlns:p14="http://schemas.microsoft.com/office/powerpoint/2010/main" val="97237565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5A3DB-2D00-4D37-A102-F32EF3213456}"/>
              </a:ext>
            </a:extLst>
          </p:cNvPr>
          <p:cNvPicPr>
            <a:picLocks noChangeAspect="1"/>
          </p:cNvPicPr>
          <p:nvPr/>
        </p:nvPicPr>
        <p:blipFill>
          <a:blip r:embed="rId2"/>
          <a:stretch>
            <a:fillRect/>
          </a:stretch>
        </p:blipFill>
        <p:spPr>
          <a:xfrm>
            <a:off x="0" y="0"/>
            <a:ext cx="5074920" cy="6858000"/>
          </a:xfrm>
          <a:prstGeom prst="rect">
            <a:avLst/>
          </a:prstGeom>
        </p:spPr>
      </p:pic>
      <p:sp>
        <p:nvSpPr>
          <p:cNvPr id="3" name="TextBox 2">
            <a:extLst>
              <a:ext uri="{FF2B5EF4-FFF2-40B4-BE49-F238E27FC236}">
                <a16:creationId xmlns:a16="http://schemas.microsoft.com/office/drawing/2014/main" id="{47E9E9D9-F9F3-4EE3-BD02-0C221371C189}"/>
              </a:ext>
            </a:extLst>
          </p:cNvPr>
          <p:cNvSpPr txBox="1"/>
          <p:nvPr/>
        </p:nvSpPr>
        <p:spPr>
          <a:xfrm>
            <a:off x="5445210" y="1166842"/>
            <a:ext cx="6746790" cy="4524315"/>
          </a:xfrm>
          <a:prstGeom prst="rect">
            <a:avLst/>
          </a:prstGeom>
          <a:noFill/>
        </p:spPr>
        <p:txBody>
          <a:bodyPr wrap="square" rtlCol="0">
            <a:spAutoFit/>
          </a:bodyPr>
          <a:lstStyle/>
          <a:p>
            <a:r>
              <a:rPr lang="en-US" sz="3200" dirty="0"/>
              <a:t>“Hitler himself admits he was helped by the methods of the Jesuit Counter Reformation to carry on his ideological war. . . We have witnessed Catholicism’s open support of every step taken by Nazi fascism to impose authoritarian regimes upon all peoples—Lehman, Behind the Dictators, p. 36, 38</a:t>
            </a:r>
          </a:p>
        </p:txBody>
      </p:sp>
    </p:spTree>
    <p:extLst>
      <p:ext uri="{BB962C8B-B14F-4D97-AF65-F5344CB8AC3E}">
        <p14:creationId xmlns:p14="http://schemas.microsoft.com/office/powerpoint/2010/main" val="283026135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B0C03A-E7E2-48ED-9DB5-8F6189F08A93}"/>
              </a:ext>
            </a:extLst>
          </p:cNvPr>
          <p:cNvPicPr>
            <a:picLocks noChangeAspect="1"/>
          </p:cNvPicPr>
          <p:nvPr/>
        </p:nvPicPr>
        <p:blipFill>
          <a:blip r:embed="rId2"/>
          <a:stretch>
            <a:fillRect/>
          </a:stretch>
        </p:blipFill>
        <p:spPr>
          <a:xfrm>
            <a:off x="6096000" y="0"/>
            <a:ext cx="6096000" cy="6858000"/>
          </a:xfrm>
          <a:prstGeom prst="rect">
            <a:avLst/>
          </a:prstGeom>
        </p:spPr>
      </p:pic>
      <p:pic>
        <p:nvPicPr>
          <p:cNvPr id="3" name="Picture 2">
            <a:extLst>
              <a:ext uri="{FF2B5EF4-FFF2-40B4-BE49-F238E27FC236}">
                <a16:creationId xmlns:a16="http://schemas.microsoft.com/office/drawing/2014/main" id="{3FCF2EC3-21EC-4BD2-9D67-32C29E65B04D}"/>
              </a:ext>
            </a:extLst>
          </p:cNvPr>
          <p:cNvPicPr>
            <a:picLocks noChangeAspect="1"/>
          </p:cNvPicPr>
          <p:nvPr/>
        </p:nvPicPr>
        <p:blipFill>
          <a:blip r:embed="rId3"/>
          <a:stretch>
            <a:fillRect/>
          </a:stretch>
        </p:blipFill>
        <p:spPr>
          <a:xfrm>
            <a:off x="0" y="-6179"/>
            <a:ext cx="6096000" cy="6857999"/>
          </a:xfrm>
          <a:prstGeom prst="rect">
            <a:avLst/>
          </a:prstGeom>
        </p:spPr>
      </p:pic>
    </p:spTree>
    <p:extLst>
      <p:ext uri="{BB962C8B-B14F-4D97-AF65-F5344CB8AC3E}">
        <p14:creationId xmlns:p14="http://schemas.microsoft.com/office/powerpoint/2010/main" val="8265127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0F7C98-94E9-4F60-B3F6-E2D3D432A5C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762119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AC89D5-C481-428E-AFAD-AC9FFD9010EC}"/>
              </a:ext>
            </a:extLst>
          </p:cNvPr>
          <p:cNvPicPr>
            <a:picLocks noChangeAspect="1"/>
          </p:cNvPicPr>
          <p:nvPr/>
        </p:nvPicPr>
        <p:blipFill>
          <a:blip r:embed="rId2"/>
          <a:stretch>
            <a:fillRect/>
          </a:stretch>
        </p:blipFill>
        <p:spPr>
          <a:xfrm>
            <a:off x="477665" y="0"/>
            <a:ext cx="4128582" cy="5881816"/>
          </a:xfrm>
          <a:prstGeom prst="rect">
            <a:avLst/>
          </a:prstGeom>
        </p:spPr>
      </p:pic>
      <p:sp>
        <p:nvSpPr>
          <p:cNvPr id="4" name="TextBox 3">
            <a:extLst>
              <a:ext uri="{FF2B5EF4-FFF2-40B4-BE49-F238E27FC236}">
                <a16:creationId xmlns:a16="http://schemas.microsoft.com/office/drawing/2014/main" id="{9E6221FC-3748-48FA-8E29-C00FBA94CDD2}"/>
              </a:ext>
            </a:extLst>
          </p:cNvPr>
          <p:cNvSpPr txBox="1"/>
          <p:nvPr/>
        </p:nvSpPr>
        <p:spPr>
          <a:xfrm>
            <a:off x="477665" y="5881816"/>
            <a:ext cx="4128582" cy="830997"/>
          </a:xfrm>
          <a:prstGeom prst="rect">
            <a:avLst/>
          </a:prstGeom>
          <a:noFill/>
        </p:spPr>
        <p:txBody>
          <a:bodyPr wrap="square" rtlCol="0">
            <a:spAutoFit/>
          </a:bodyPr>
          <a:lstStyle/>
          <a:p>
            <a:r>
              <a:rPr lang="en-US" sz="2400" dirty="0">
                <a:latin typeface="Arial Black" panose="020B0A04020102020204" pitchFamily="34" charset="0"/>
              </a:rPr>
              <a:t>Jesuit Priest Bernhard </a:t>
            </a:r>
            <a:r>
              <a:rPr lang="en-US" sz="2400" dirty="0" err="1">
                <a:latin typeface="Arial Black" panose="020B0A04020102020204" pitchFamily="34" charset="0"/>
              </a:rPr>
              <a:t>Stempfle</a:t>
            </a:r>
            <a:r>
              <a:rPr lang="en-US" sz="2400" dirty="0">
                <a:latin typeface="Arial Black" panose="020B0A04020102020204" pitchFamily="34" charset="0"/>
              </a:rPr>
              <a:t> (1882-1934)</a:t>
            </a:r>
          </a:p>
        </p:txBody>
      </p:sp>
      <p:pic>
        <p:nvPicPr>
          <p:cNvPr id="5" name="Picture 4">
            <a:extLst>
              <a:ext uri="{FF2B5EF4-FFF2-40B4-BE49-F238E27FC236}">
                <a16:creationId xmlns:a16="http://schemas.microsoft.com/office/drawing/2014/main" id="{2F3B4DDE-B49A-4983-83C8-54D08013E44D}"/>
              </a:ext>
            </a:extLst>
          </p:cNvPr>
          <p:cNvPicPr>
            <a:picLocks noChangeAspect="1"/>
          </p:cNvPicPr>
          <p:nvPr/>
        </p:nvPicPr>
        <p:blipFill>
          <a:blip r:embed="rId3"/>
          <a:stretch>
            <a:fillRect/>
          </a:stretch>
        </p:blipFill>
        <p:spPr>
          <a:xfrm>
            <a:off x="9856188" y="0"/>
            <a:ext cx="1924050" cy="2990850"/>
          </a:xfrm>
          <a:prstGeom prst="rect">
            <a:avLst/>
          </a:prstGeom>
        </p:spPr>
      </p:pic>
      <p:sp>
        <p:nvSpPr>
          <p:cNvPr id="6" name="Rectangle 5">
            <a:extLst>
              <a:ext uri="{FF2B5EF4-FFF2-40B4-BE49-F238E27FC236}">
                <a16:creationId xmlns:a16="http://schemas.microsoft.com/office/drawing/2014/main" id="{45D0B5F5-E86D-463D-9DD9-3093EF4ACF75}"/>
              </a:ext>
            </a:extLst>
          </p:cNvPr>
          <p:cNvSpPr/>
          <p:nvPr/>
        </p:nvSpPr>
        <p:spPr>
          <a:xfrm>
            <a:off x="4606247" y="0"/>
            <a:ext cx="5249941" cy="6986528"/>
          </a:xfrm>
          <a:prstGeom prst="rect">
            <a:avLst/>
          </a:prstGeom>
        </p:spPr>
        <p:txBody>
          <a:bodyPr wrap="square">
            <a:spAutoFit/>
          </a:bodyPr>
          <a:lstStyle/>
          <a:p>
            <a:r>
              <a:rPr lang="en-US" sz="2800" dirty="0"/>
              <a:t>"The Fuhrer had come to power, thanks to the votes of the Catholic </a:t>
            </a:r>
            <a:r>
              <a:rPr lang="en-US" sz="2800" dirty="0" err="1"/>
              <a:t>Zentrum</a:t>
            </a:r>
            <a:r>
              <a:rPr lang="en-US" sz="2800" dirty="0"/>
              <a:t>, only five years before, but most of the objectives cynically revealed in 'Mein </a:t>
            </a:r>
            <a:r>
              <a:rPr lang="en-US" sz="2800" dirty="0" err="1"/>
              <a:t>Kampf</a:t>
            </a:r>
            <a:r>
              <a:rPr lang="en-US" sz="2800" dirty="0"/>
              <a:t> were already realized; this book, an insolent challenge to the western democracies, was written by the Jesuit Father </a:t>
            </a:r>
            <a:r>
              <a:rPr lang="en-US" sz="2800" dirty="0" err="1"/>
              <a:t>Staempfle</a:t>
            </a:r>
            <a:r>
              <a:rPr lang="en-US" sz="2800" dirty="0"/>
              <a:t> and signed by Hitler. For—as so many ignore the fact—it was the Society of Jesus which perfected the famous Pan-German </a:t>
            </a:r>
            <a:r>
              <a:rPr lang="en-US" sz="2800" dirty="0" err="1"/>
              <a:t>programme</a:t>
            </a:r>
            <a:r>
              <a:rPr lang="en-US" sz="2800" dirty="0"/>
              <a:t> as laid out in this book, and the Fuhrer endorsed it." The Secret History of the Jesuits Page 138</a:t>
            </a:r>
          </a:p>
        </p:txBody>
      </p:sp>
      <p:pic>
        <p:nvPicPr>
          <p:cNvPr id="7" name="Picture 6">
            <a:extLst>
              <a:ext uri="{FF2B5EF4-FFF2-40B4-BE49-F238E27FC236}">
                <a16:creationId xmlns:a16="http://schemas.microsoft.com/office/drawing/2014/main" id="{11415651-6A08-4FDD-B5B6-6E51553948E5}"/>
              </a:ext>
            </a:extLst>
          </p:cNvPr>
          <p:cNvPicPr>
            <a:picLocks noChangeAspect="1"/>
          </p:cNvPicPr>
          <p:nvPr/>
        </p:nvPicPr>
        <p:blipFill rotWithShape="1">
          <a:blip r:embed="rId4"/>
          <a:srcRect l="11949" t="7207" r="9420" b="14235"/>
          <a:stretch/>
        </p:blipFill>
        <p:spPr>
          <a:xfrm>
            <a:off x="9805130" y="3493264"/>
            <a:ext cx="1975108" cy="2990850"/>
          </a:xfrm>
          <a:prstGeom prst="rect">
            <a:avLst/>
          </a:prstGeom>
        </p:spPr>
      </p:pic>
    </p:spTree>
    <p:extLst>
      <p:ext uri="{BB962C8B-B14F-4D97-AF65-F5344CB8AC3E}">
        <p14:creationId xmlns:p14="http://schemas.microsoft.com/office/powerpoint/2010/main" val="8629973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able, floor&#10;&#10;Description generated with high confidence">
            <a:extLst>
              <a:ext uri="{FF2B5EF4-FFF2-40B4-BE49-F238E27FC236}">
                <a16:creationId xmlns:a16="http://schemas.microsoft.com/office/drawing/2014/main" id="{C6423DF0-5DD6-4639-90B0-9691AA3FE83A}"/>
              </a:ext>
            </a:extLst>
          </p:cNvPr>
          <p:cNvPicPr>
            <a:picLocks noChangeAspect="1"/>
          </p:cNvPicPr>
          <p:nvPr/>
        </p:nvPicPr>
        <p:blipFill rotWithShape="1">
          <a:blip r:embed="rId2"/>
          <a:srcRect t="8867" b="6864"/>
          <a:stretch/>
        </p:blipFill>
        <p:spPr>
          <a:xfrm>
            <a:off x="20" y="10"/>
            <a:ext cx="12191980" cy="6857990"/>
          </a:xfrm>
          <a:prstGeom prst="rect">
            <a:avLst/>
          </a:prstGeom>
        </p:spPr>
      </p:pic>
    </p:spTree>
    <p:extLst>
      <p:ext uri="{BB962C8B-B14F-4D97-AF65-F5344CB8AC3E}">
        <p14:creationId xmlns:p14="http://schemas.microsoft.com/office/powerpoint/2010/main" val="348970006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DC0FFD-A24B-4ED3-89A5-0123937A5776}"/>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28557805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1C3B37-BFB5-46E7-BDCB-7DC26F9F494B}"/>
              </a:ext>
            </a:extLst>
          </p:cNvPr>
          <p:cNvPicPr>
            <a:picLocks noChangeAspect="1"/>
          </p:cNvPicPr>
          <p:nvPr/>
        </p:nvPicPr>
        <p:blipFill rotWithShape="1">
          <a:blip r:embed="rId2"/>
          <a:srcRect b="7027"/>
          <a:stretch/>
        </p:blipFill>
        <p:spPr>
          <a:xfrm>
            <a:off x="0" y="0"/>
            <a:ext cx="12192000" cy="6858000"/>
          </a:xfrm>
          <a:prstGeom prst="rect">
            <a:avLst/>
          </a:prstGeom>
        </p:spPr>
      </p:pic>
    </p:spTree>
    <p:extLst>
      <p:ext uri="{BB962C8B-B14F-4D97-AF65-F5344CB8AC3E}">
        <p14:creationId xmlns:p14="http://schemas.microsoft.com/office/powerpoint/2010/main" val="332127375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5A85A8-B0F5-48C5-9064-A8B58CDEE1D3}"/>
              </a:ext>
            </a:extLst>
          </p:cNvPr>
          <p:cNvPicPr>
            <a:picLocks noChangeAspect="1"/>
          </p:cNvPicPr>
          <p:nvPr/>
        </p:nvPicPr>
        <p:blipFill>
          <a:blip r:embed="rId2"/>
          <a:stretch>
            <a:fillRect/>
          </a:stretch>
        </p:blipFill>
        <p:spPr>
          <a:xfrm>
            <a:off x="1524000" y="18535"/>
            <a:ext cx="9144000" cy="6858000"/>
          </a:xfrm>
          <a:prstGeom prst="rect">
            <a:avLst/>
          </a:prstGeom>
        </p:spPr>
      </p:pic>
    </p:spTree>
    <p:extLst>
      <p:ext uri="{BB962C8B-B14F-4D97-AF65-F5344CB8AC3E}">
        <p14:creationId xmlns:p14="http://schemas.microsoft.com/office/powerpoint/2010/main" val="314249054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41071-0C20-4583-A71F-4CD2CC9FFDAB}"/>
              </a:ext>
            </a:extLst>
          </p:cNvPr>
          <p:cNvSpPr txBox="1"/>
          <p:nvPr/>
        </p:nvSpPr>
        <p:spPr>
          <a:xfrm>
            <a:off x="246254" y="188027"/>
            <a:ext cx="11575409" cy="2246769"/>
          </a:xfrm>
          <a:prstGeom prst="rect">
            <a:avLst/>
          </a:prstGeom>
          <a:noFill/>
        </p:spPr>
        <p:txBody>
          <a:bodyPr wrap="square" rtlCol="0">
            <a:spAutoFit/>
          </a:bodyPr>
          <a:lstStyle/>
          <a:p>
            <a:r>
              <a:rPr lang="en-US" sz="2800" dirty="0"/>
              <a:t>Discovery of mass baby grave, consisting of 800 children found in a Catholic orphanage in </a:t>
            </a:r>
            <a:r>
              <a:rPr lang="en-US" sz="2800" dirty="0" err="1"/>
              <a:t>Tuam</a:t>
            </a:r>
            <a:r>
              <a:rPr lang="en-US" sz="2800" dirty="0"/>
              <a:t>, Ireland from the 1950s and earlier. They were discovered in the sewage tank, which was subdivided into 20 sections—this was intended. This grievous crime is not an isolated event for Spain only-; there are many </a:t>
            </a:r>
            <a:r>
              <a:rPr lang="en-US" sz="2800" dirty="0" err="1"/>
              <a:t>many</a:t>
            </a:r>
            <a:r>
              <a:rPr lang="en-US" sz="2800" dirty="0"/>
              <a:t> more incidents of this caliber occurring in other countries,  other times.</a:t>
            </a:r>
          </a:p>
        </p:txBody>
      </p:sp>
      <p:pic>
        <p:nvPicPr>
          <p:cNvPr id="5" name="Picture 4">
            <a:extLst>
              <a:ext uri="{FF2B5EF4-FFF2-40B4-BE49-F238E27FC236}">
                <a16:creationId xmlns:a16="http://schemas.microsoft.com/office/drawing/2014/main" id="{CBFC9C74-4D0F-4759-8774-D60BF630AC86}"/>
              </a:ext>
            </a:extLst>
          </p:cNvPr>
          <p:cNvPicPr>
            <a:picLocks noChangeAspect="1"/>
          </p:cNvPicPr>
          <p:nvPr/>
        </p:nvPicPr>
        <p:blipFill rotWithShape="1">
          <a:blip r:embed="rId2"/>
          <a:srcRect b="5042"/>
          <a:stretch/>
        </p:blipFill>
        <p:spPr>
          <a:xfrm>
            <a:off x="6153150" y="2533650"/>
            <a:ext cx="6038850" cy="4305300"/>
          </a:xfrm>
          <a:prstGeom prst="rect">
            <a:avLst/>
          </a:prstGeom>
        </p:spPr>
      </p:pic>
      <p:pic>
        <p:nvPicPr>
          <p:cNvPr id="6" name="Picture 5">
            <a:extLst>
              <a:ext uri="{FF2B5EF4-FFF2-40B4-BE49-F238E27FC236}">
                <a16:creationId xmlns:a16="http://schemas.microsoft.com/office/drawing/2014/main" id="{1623FE24-6319-44CD-908F-E85D4C1FC7D0}"/>
              </a:ext>
            </a:extLst>
          </p:cNvPr>
          <p:cNvPicPr>
            <a:picLocks noChangeAspect="1"/>
          </p:cNvPicPr>
          <p:nvPr/>
        </p:nvPicPr>
        <p:blipFill>
          <a:blip r:embed="rId3"/>
          <a:stretch>
            <a:fillRect/>
          </a:stretch>
        </p:blipFill>
        <p:spPr>
          <a:xfrm>
            <a:off x="-4891" y="2514600"/>
            <a:ext cx="6038850" cy="4343400"/>
          </a:xfrm>
          <a:prstGeom prst="rect">
            <a:avLst/>
          </a:prstGeom>
        </p:spPr>
      </p:pic>
    </p:spTree>
    <p:extLst>
      <p:ext uri="{BB962C8B-B14F-4D97-AF65-F5344CB8AC3E}">
        <p14:creationId xmlns:p14="http://schemas.microsoft.com/office/powerpoint/2010/main" val="398191436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020ED5-B1CE-444C-A4E1-F965A0102D07}"/>
              </a:ext>
            </a:extLst>
          </p:cNvPr>
          <p:cNvPicPr>
            <a:picLocks noChangeAspect="1"/>
          </p:cNvPicPr>
          <p:nvPr/>
        </p:nvPicPr>
        <p:blipFill>
          <a:blip r:embed="rId2"/>
          <a:stretch>
            <a:fillRect/>
          </a:stretch>
        </p:blipFill>
        <p:spPr>
          <a:xfrm>
            <a:off x="-178668" y="0"/>
            <a:ext cx="6469812" cy="6858000"/>
          </a:xfrm>
          <a:prstGeom prst="rect">
            <a:avLst/>
          </a:prstGeom>
        </p:spPr>
      </p:pic>
      <p:pic>
        <p:nvPicPr>
          <p:cNvPr id="3" name="Picture 2">
            <a:extLst>
              <a:ext uri="{FF2B5EF4-FFF2-40B4-BE49-F238E27FC236}">
                <a16:creationId xmlns:a16="http://schemas.microsoft.com/office/drawing/2014/main" id="{DFF122F6-8397-40FA-BF6C-0F6A4CAF6F1A}"/>
              </a:ext>
            </a:extLst>
          </p:cNvPr>
          <p:cNvPicPr>
            <a:picLocks noChangeAspect="1"/>
          </p:cNvPicPr>
          <p:nvPr/>
        </p:nvPicPr>
        <p:blipFill>
          <a:blip r:embed="rId3"/>
          <a:stretch>
            <a:fillRect/>
          </a:stretch>
        </p:blipFill>
        <p:spPr>
          <a:xfrm>
            <a:off x="6291144" y="3029847"/>
            <a:ext cx="5900856" cy="3828154"/>
          </a:xfrm>
          <a:prstGeom prst="rect">
            <a:avLst/>
          </a:prstGeom>
        </p:spPr>
      </p:pic>
      <p:sp>
        <p:nvSpPr>
          <p:cNvPr id="4" name="TextBox 3">
            <a:extLst>
              <a:ext uri="{FF2B5EF4-FFF2-40B4-BE49-F238E27FC236}">
                <a16:creationId xmlns:a16="http://schemas.microsoft.com/office/drawing/2014/main" id="{3EE323DC-EC17-4148-9D9B-E1E6FA375269}"/>
              </a:ext>
            </a:extLst>
          </p:cNvPr>
          <p:cNvSpPr txBox="1"/>
          <p:nvPr/>
        </p:nvSpPr>
        <p:spPr>
          <a:xfrm>
            <a:off x="6919784" y="2397211"/>
            <a:ext cx="4513543" cy="523220"/>
          </a:xfrm>
          <a:prstGeom prst="rect">
            <a:avLst/>
          </a:prstGeom>
          <a:noFill/>
        </p:spPr>
        <p:txBody>
          <a:bodyPr wrap="none" rtlCol="0">
            <a:spAutoFit/>
          </a:bodyPr>
          <a:lstStyle/>
          <a:p>
            <a:r>
              <a:rPr lang="en-US" sz="2800" dirty="0">
                <a:solidFill>
                  <a:schemeClr val="bg1"/>
                </a:solidFill>
              </a:rPr>
              <a:t>Alberto Rivera Ex-Jesuit Priest</a:t>
            </a:r>
          </a:p>
        </p:txBody>
      </p:sp>
      <p:pic>
        <p:nvPicPr>
          <p:cNvPr id="5" name="Picture 4">
            <a:extLst>
              <a:ext uri="{FF2B5EF4-FFF2-40B4-BE49-F238E27FC236}">
                <a16:creationId xmlns:a16="http://schemas.microsoft.com/office/drawing/2014/main" id="{6AB0CD0C-0702-4CCC-BB96-F4848455D375}"/>
              </a:ext>
            </a:extLst>
          </p:cNvPr>
          <p:cNvPicPr>
            <a:picLocks noChangeAspect="1"/>
          </p:cNvPicPr>
          <p:nvPr/>
        </p:nvPicPr>
        <p:blipFill>
          <a:blip r:embed="rId4"/>
          <a:stretch>
            <a:fillRect/>
          </a:stretch>
        </p:blipFill>
        <p:spPr>
          <a:xfrm>
            <a:off x="7622836" y="-2256"/>
            <a:ext cx="3053401" cy="2290051"/>
          </a:xfrm>
          <a:prstGeom prst="rect">
            <a:avLst/>
          </a:prstGeom>
        </p:spPr>
      </p:pic>
    </p:spTree>
    <p:extLst>
      <p:ext uri="{BB962C8B-B14F-4D97-AF65-F5344CB8AC3E}">
        <p14:creationId xmlns:p14="http://schemas.microsoft.com/office/powerpoint/2010/main" val="280504044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D02DB-AFC4-4A4F-A96F-AD56C31051E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72614917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1040F-E222-417B-920B-2B6564393AE4}"/>
              </a:ext>
            </a:extLst>
          </p:cNvPr>
          <p:cNvPicPr>
            <a:picLocks noChangeAspect="1"/>
          </p:cNvPicPr>
          <p:nvPr/>
        </p:nvPicPr>
        <p:blipFill>
          <a:blip r:embed="rId2"/>
          <a:stretch>
            <a:fillRect/>
          </a:stretch>
        </p:blipFill>
        <p:spPr>
          <a:xfrm>
            <a:off x="6096000" y="1183532"/>
            <a:ext cx="6096000" cy="5674468"/>
          </a:xfrm>
          <a:prstGeom prst="rect">
            <a:avLst/>
          </a:prstGeom>
        </p:spPr>
      </p:pic>
      <p:pic>
        <p:nvPicPr>
          <p:cNvPr id="3" name="Picture 2">
            <a:extLst>
              <a:ext uri="{FF2B5EF4-FFF2-40B4-BE49-F238E27FC236}">
                <a16:creationId xmlns:a16="http://schemas.microsoft.com/office/drawing/2014/main" id="{666C5E2C-805D-4A46-886C-9C5D174128D5}"/>
              </a:ext>
            </a:extLst>
          </p:cNvPr>
          <p:cNvPicPr>
            <a:picLocks noChangeAspect="1"/>
          </p:cNvPicPr>
          <p:nvPr/>
        </p:nvPicPr>
        <p:blipFill rotWithShape="1">
          <a:blip r:embed="rId3"/>
          <a:srcRect l="16983" r="19863"/>
          <a:stretch/>
        </p:blipFill>
        <p:spPr>
          <a:xfrm>
            <a:off x="-1" y="1183532"/>
            <a:ext cx="6096001" cy="5674468"/>
          </a:xfrm>
          <a:prstGeom prst="rect">
            <a:avLst/>
          </a:prstGeom>
        </p:spPr>
      </p:pic>
      <p:sp>
        <p:nvSpPr>
          <p:cNvPr id="4" name="TextBox 3">
            <a:extLst>
              <a:ext uri="{FF2B5EF4-FFF2-40B4-BE49-F238E27FC236}">
                <a16:creationId xmlns:a16="http://schemas.microsoft.com/office/drawing/2014/main" id="{F6685A36-4B47-4541-862A-0811A8D8D13D}"/>
              </a:ext>
            </a:extLst>
          </p:cNvPr>
          <p:cNvSpPr txBox="1"/>
          <p:nvPr/>
        </p:nvSpPr>
        <p:spPr>
          <a:xfrm>
            <a:off x="29724" y="624815"/>
            <a:ext cx="6066276" cy="523220"/>
          </a:xfrm>
          <a:prstGeom prst="rect">
            <a:avLst/>
          </a:prstGeom>
          <a:noFill/>
        </p:spPr>
        <p:txBody>
          <a:bodyPr wrap="none" rtlCol="0">
            <a:spAutoFit/>
          </a:bodyPr>
          <a:lstStyle/>
          <a:p>
            <a:r>
              <a:rPr lang="en-US" sz="2800" dirty="0"/>
              <a:t>Francisco Franco with Heinrich Himmler </a:t>
            </a:r>
          </a:p>
        </p:txBody>
      </p:sp>
      <p:sp>
        <p:nvSpPr>
          <p:cNvPr id="5" name="TextBox 4">
            <a:extLst>
              <a:ext uri="{FF2B5EF4-FFF2-40B4-BE49-F238E27FC236}">
                <a16:creationId xmlns:a16="http://schemas.microsoft.com/office/drawing/2014/main" id="{01721763-880A-4D12-8393-3254CEEA1C3C}"/>
              </a:ext>
            </a:extLst>
          </p:cNvPr>
          <p:cNvSpPr txBox="1"/>
          <p:nvPr/>
        </p:nvSpPr>
        <p:spPr>
          <a:xfrm>
            <a:off x="6556931" y="193928"/>
            <a:ext cx="5174138" cy="954107"/>
          </a:xfrm>
          <a:prstGeom prst="rect">
            <a:avLst/>
          </a:prstGeom>
          <a:noFill/>
        </p:spPr>
        <p:txBody>
          <a:bodyPr wrap="square" rtlCol="0">
            <a:spAutoFit/>
          </a:bodyPr>
          <a:lstStyle/>
          <a:p>
            <a:r>
              <a:rPr lang="en-US" sz="2800" dirty="0"/>
              <a:t>Francisco kisses the Pope </a:t>
            </a:r>
            <a:r>
              <a:rPr lang="en-US" sz="2800" dirty="0" err="1"/>
              <a:t>Puis</a:t>
            </a:r>
            <a:r>
              <a:rPr lang="en-US" sz="2800" dirty="0"/>
              <a:t> XII’s ring—full submission to Rome!</a:t>
            </a:r>
          </a:p>
        </p:txBody>
      </p:sp>
    </p:spTree>
    <p:extLst>
      <p:ext uri="{BB962C8B-B14F-4D97-AF65-F5344CB8AC3E}">
        <p14:creationId xmlns:p14="http://schemas.microsoft.com/office/powerpoint/2010/main" val="196513730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2A89C1-AD26-4DCA-8E05-D3A4ADD020C7}"/>
              </a:ext>
            </a:extLst>
          </p:cNvPr>
          <p:cNvSpPr/>
          <p:nvPr/>
        </p:nvSpPr>
        <p:spPr>
          <a:xfrm>
            <a:off x="271849" y="702955"/>
            <a:ext cx="6376085" cy="5970865"/>
          </a:xfrm>
          <a:prstGeom prst="rect">
            <a:avLst/>
          </a:prstGeom>
        </p:spPr>
        <p:txBody>
          <a:bodyPr wrap="square">
            <a:spAutoFit/>
          </a:bodyPr>
          <a:lstStyle/>
          <a:p>
            <a:r>
              <a:rPr lang="en-US" sz="2800" dirty="0">
                <a:solidFill>
                  <a:schemeClr val="bg1"/>
                </a:solidFill>
              </a:rPr>
              <a:t> "Adolf Hitler, son of the Catholic Church, died while defending Christianity. It is therefore understandable that words cannot be found to lament over his death, when so many were found to exalt his life. Over his mortal remains stands his victorious moral figure. With the palm of the martyr, God gives Hitler the laurels of Victory". -Spanish dictator (Francisco Franco, Knight of the Order of Christ) published on the 3rd of May 1945, the day of Hitler's death. ("</a:t>
            </a:r>
            <a:r>
              <a:rPr lang="en-US" sz="2800" dirty="0" err="1">
                <a:solidFill>
                  <a:schemeClr val="bg1"/>
                </a:solidFill>
              </a:rPr>
              <a:t>Reforme</a:t>
            </a:r>
            <a:r>
              <a:rPr lang="en-US" sz="2800" dirty="0">
                <a:solidFill>
                  <a:schemeClr val="bg1"/>
                </a:solidFill>
              </a:rPr>
              <a:t>", 21st of July 1945.)</a:t>
            </a:r>
          </a:p>
          <a:p>
            <a:endParaRPr lang="en-US" dirty="0"/>
          </a:p>
        </p:txBody>
      </p:sp>
      <p:pic>
        <p:nvPicPr>
          <p:cNvPr id="3" name="Picture 2">
            <a:extLst>
              <a:ext uri="{FF2B5EF4-FFF2-40B4-BE49-F238E27FC236}">
                <a16:creationId xmlns:a16="http://schemas.microsoft.com/office/drawing/2014/main" id="{C80DCC3F-D208-431D-994B-06F041295BB7}"/>
              </a:ext>
            </a:extLst>
          </p:cNvPr>
          <p:cNvPicPr>
            <a:picLocks noChangeAspect="1"/>
          </p:cNvPicPr>
          <p:nvPr/>
        </p:nvPicPr>
        <p:blipFill>
          <a:blip r:embed="rId2"/>
          <a:stretch>
            <a:fillRect/>
          </a:stretch>
        </p:blipFill>
        <p:spPr>
          <a:xfrm>
            <a:off x="7183401" y="702955"/>
            <a:ext cx="4201294" cy="5325584"/>
          </a:xfrm>
          <a:prstGeom prst="rect">
            <a:avLst/>
          </a:prstGeom>
        </p:spPr>
      </p:pic>
    </p:spTree>
    <p:extLst>
      <p:ext uri="{BB962C8B-B14F-4D97-AF65-F5344CB8AC3E}">
        <p14:creationId xmlns:p14="http://schemas.microsoft.com/office/powerpoint/2010/main" val="79767591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1A5718-1A35-4820-8104-C8B44BA5ABFE}"/>
              </a:ext>
            </a:extLst>
          </p:cNvPr>
          <p:cNvPicPr>
            <a:picLocks noChangeAspect="1"/>
          </p:cNvPicPr>
          <p:nvPr/>
        </p:nvPicPr>
        <p:blipFill rotWithShape="1">
          <a:blip r:embed="rId2"/>
          <a:srcRect b="15414"/>
          <a:stretch/>
        </p:blipFill>
        <p:spPr>
          <a:xfrm>
            <a:off x="20" y="10"/>
            <a:ext cx="12191980" cy="6857990"/>
          </a:xfrm>
          <a:prstGeom prst="rect">
            <a:avLst/>
          </a:prstGeom>
        </p:spPr>
      </p:pic>
    </p:spTree>
    <p:extLst>
      <p:ext uri="{BB962C8B-B14F-4D97-AF65-F5344CB8AC3E}">
        <p14:creationId xmlns:p14="http://schemas.microsoft.com/office/powerpoint/2010/main" val="152448141"/>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4D5830-D62E-43A2-85BC-AFEF8D348E98}"/>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50144912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B8E36D-553A-41A1-9C70-2117BE8267B8}"/>
              </a:ext>
            </a:extLst>
          </p:cNvPr>
          <p:cNvPicPr>
            <a:picLocks noChangeAspect="1"/>
          </p:cNvPicPr>
          <p:nvPr/>
        </p:nvPicPr>
        <p:blipFill>
          <a:blip r:embed="rId2"/>
          <a:stretch>
            <a:fillRect/>
          </a:stretch>
        </p:blipFill>
        <p:spPr>
          <a:xfrm>
            <a:off x="888569" y="0"/>
            <a:ext cx="10414861" cy="6858000"/>
          </a:xfrm>
          <a:prstGeom prst="rect">
            <a:avLst/>
          </a:prstGeom>
        </p:spPr>
      </p:pic>
      <p:sp>
        <p:nvSpPr>
          <p:cNvPr id="3" name="TextBox 2">
            <a:extLst>
              <a:ext uri="{FF2B5EF4-FFF2-40B4-BE49-F238E27FC236}">
                <a16:creationId xmlns:a16="http://schemas.microsoft.com/office/drawing/2014/main" id="{B513E208-9E09-4E74-BBAB-0680947BE885}"/>
              </a:ext>
            </a:extLst>
          </p:cNvPr>
          <p:cNvSpPr txBox="1"/>
          <p:nvPr/>
        </p:nvSpPr>
        <p:spPr>
          <a:xfrm>
            <a:off x="0" y="5380672"/>
            <a:ext cx="12192000" cy="1661993"/>
          </a:xfrm>
          <a:prstGeom prst="rect">
            <a:avLst/>
          </a:prstGeom>
          <a:noFill/>
        </p:spPr>
        <p:txBody>
          <a:bodyPr wrap="square" rtlCol="0">
            <a:spAutoFit/>
          </a:bodyPr>
          <a:lstStyle/>
          <a:p>
            <a:r>
              <a:rPr lang="en-US" sz="2800" dirty="0">
                <a:solidFill>
                  <a:srgbClr val="FF0000"/>
                </a:solidFill>
                <a:highlight>
                  <a:srgbClr val="808080"/>
                </a:highlight>
              </a:rPr>
              <a:t>The white robe of righteousness is the FREE gift of Christ. “These are they which came out of great tribulation, and have washed their robes, and made them white in the blood of the Lamb” Revelation 7:14 KJV                                                                 </a:t>
            </a:r>
            <a:br>
              <a:rPr lang="en-US" dirty="0"/>
            </a:br>
            <a:endParaRPr lang="en-US" dirty="0"/>
          </a:p>
        </p:txBody>
      </p:sp>
    </p:spTree>
    <p:extLst>
      <p:ext uri="{BB962C8B-B14F-4D97-AF65-F5344CB8AC3E}">
        <p14:creationId xmlns:p14="http://schemas.microsoft.com/office/powerpoint/2010/main" val="341779357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40613E-159A-4BAC-89D3-D6C61C1AF4CA}"/>
              </a:ext>
            </a:extLst>
          </p:cNvPr>
          <p:cNvPicPr>
            <a:picLocks noChangeAspect="1"/>
          </p:cNvPicPr>
          <p:nvPr/>
        </p:nvPicPr>
        <p:blipFill rotWithShape="1">
          <a:blip r:embed="rId2"/>
          <a:srcRect t="27508" r="-3" b="2908"/>
          <a:stretch/>
        </p:blipFill>
        <p:spPr>
          <a:xfrm>
            <a:off x="6096000" y="92135"/>
            <a:ext cx="6096000" cy="3276706"/>
          </a:xfrm>
          <a:prstGeom prst="rect">
            <a:avLst/>
          </a:prstGeom>
        </p:spPr>
      </p:pic>
      <p:pic>
        <p:nvPicPr>
          <p:cNvPr id="4" name="Picture 3">
            <a:extLst>
              <a:ext uri="{FF2B5EF4-FFF2-40B4-BE49-F238E27FC236}">
                <a16:creationId xmlns:a16="http://schemas.microsoft.com/office/drawing/2014/main" id="{7B6612BB-2656-4CF3-B811-9C18E3C9114E}"/>
              </a:ext>
            </a:extLst>
          </p:cNvPr>
          <p:cNvPicPr>
            <a:picLocks noChangeAspect="1"/>
          </p:cNvPicPr>
          <p:nvPr/>
        </p:nvPicPr>
        <p:blipFill rotWithShape="1">
          <a:blip r:embed="rId3"/>
          <a:srcRect t="5437" r="-3" b="-3"/>
          <a:stretch/>
        </p:blipFill>
        <p:spPr>
          <a:xfrm>
            <a:off x="-5" y="3489159"/>
            <a:ext cx="6050283" cy="3218243"/>
          </a:xfrm>
          <a:prstGeom prst="rect">
            <a:avLst/>
          </a:prstGeom>
        </p:spPr>
      </p:pic>
      <p:pic>
        <p:nvPicPr>
          <p:cNvPr id="3" name="Picture 2">
            <a:extLst>
              <a:ext uri="{FF2B5EF4-FFF2-40B4-BE49-F238E27FC236}">
                <a16:creationId xmlns:a16="http://schemas.microsoft.com/office/drawing/2014/main" id="{CD9D3E47-0AB7-44B4-87DC-D698CC3C08DB}"/>
              </a:ext>
            </a:extLst>
          </p:cNvPr>
          <p:cNvPicPr>
            <a:picLocks noChangeAspect="1"/>
          </p:cNvPicPr>
          <p:nvPr/>
        </p:nvPicPr>
        <p:blipFill rotWithShape="1">
          <a:blip r:embed="rId4"/>
          <a:srcRect t="3937" r="-3" b="17838"/>
          <a:stretch/>
        </p:blipFill>
        <p:spPr>
          <a:xfrm>
            <a:off x="6141718" y="3489159"/>
            <a:ext cx="6050282" cy="3218243"/>
          </a:xfrm>
          <a:prstGeom prst="rect">
            <a:avLst/>
          </a:prstGeom>
        </p:spPr>
      </p:pic>
      <p:sp>
        <p:nvSpPr>
          <p:cNvPr id="6" name="TextBox 5">
            <a:extLst>
              <a:ext uri="{FF2B5EF4-FFF2-40B4-BE49-F238E27FC236}">
                <a16:creationId xmlns:a16="http://schemas.microsoft.com/office/drawing/2014/main" id="{539C11C2-A8D5-4BEB-B76E-50EDA25BA06D}"/>
              </a:ext>
            </a:extLst>
          </p:cNvPr>
          <p:cNvSpPr txBox="1"/>
          <p:nvPr/>
        </p:nvSpPr>
        <p:spPr>
          <a:xfrm>
            <a:off x="6044254" y="2845621"/>
            <a:ext cx="6229975" cy="523220"/>
          </a:xfrm>
          <a:prstGeom prst="rect">
            <a:avLst/>
          </a:prstGeom>
          <a:noFill/>
        </p:spPr>
        <p:txBody>
          <a:bodyPr wrap="none" rtlCol="0">
            <a:spAutoFit/>
          </a:bodyPr>
          <a:lstStyle/>
          <a:p>
            <a:r>
              <a:rPr lang="en-US" sz="2800" dirty="0">
                <a:solidFill>
                  <a:srgbClr val="FFFF00"/>
                </a:solidFill>
                <a:highlight>
                  <a:srgbClr val="808080"/>
                </a:highlight>
              </a:rPr>
              <a:t>Iwo Jima-Allies v. Japan-war in the Pacific </a:t>
            </a:r>
          </a:p>
        </p:txBody>
      </p:sp>
      <p:sp>
        <p:nvSpPr>
          <p:cNvPr id="7" name="TextBox 6">
            <a:extLst>
              <a:ext uri="{FF2B5EF4-FFF2-40B4-BE49-F238E27FC236}">
                <a16:creationId xmlns:a16="http://schemas.microsoft.com/office/drawing/2014/main" id="{364B7535-450A-4878-8850-089F20CCA413}"/>
              </a:ext>
            </a:extLst>
          </p:cNvPr>
          <p:cNvSpPr txBox="1"/>
          <p:nvPr/>
        </p:nvSpPr>
        <p:spPr>
          <a:xfrm>
            <a:off x="-5" y="3617431"/>
            <a:ext cx="6044259" cy="954107"/>
          </a:xfrm>
          <a:prstGeom prst="rect">
            <a:avLst/>
          </a:prstGeom>
          <a:noFill/>
        </p:spPr>
        <p:txBody>
          <a:bodyPr wrap="square" rtlCol="0">
            <a:spAutoFit/>
          </a:bodyPr>
          <a:lstStyle/>
          <a:p>
            <a:r>
              <a:rPr lang="en-US" sz="2800" dirty="0">
                <a:solidFill>
                  <a:srgbClr val="FFFF00"/>
                </a:solidFill>
                <a:highlight>
                  <a:srgbClr val="808080"/>
                </a:highlight>
              </a:rPr>
              <a:t>June 6, 1944 D-Day: Normandy, France Invasion</a:t>
            </a:r>
          </a:p>
        </p:txBody>
      </p:sp>
      <p:sp>
        <p:nvSpPr>
          <p:cNvPr id="8" name="TextBox 7">
            <a:extLst>
              <a:ext uri="{FF2B5EF4-FFF2-40B4-BE49-F238E27FC236}">
                <a16:creationId xmlns:a16="http://schemas.microsoft.com/office/drawing/2014/main" id="{3CFFB361-5A0D-415F-85A2-832D7467CA40}"/>
              </a:ext>
            </a:extLst>
          </p:cNvPr>
          <p:cNvSpPr txBox="1"/>
          <p:nvPr/>
        </p:nvSpPr>
        <p:spPr>
          <a:xfrm>
            <a:off x="6402288" y="3617431"/>
            <a:ext cx="5529142" cy="523220"/>
          </a:xfrm>
          <a:prstGeom prst="rect">
            <a:avLst/>
          </a:prstGeom>
          <a:noFill/>
        </p:spPr>
        <p:txBody>
          <a:bodyPr wrap="none" rtlCol="0">
            <a:spAutoFit/>
          </a:bodyPr>
          <a:lstStyle/>
          <a:p>
            <a:r>
              <a:rPr lang="en-US" sz="2800" dirty="0">
                <a:solidFill>
                  <a:srgbClr val="FFFF00"/>
                </a:solidFill>
                <a:highlight>
                  <a:srgbClr val="808080"/>
                </a:highlight>
              </a:rPr>
              <a:t>Pearl Harbor Aftermath-Dec. 7, 1941</a:t>
            </a:r>
          </a:p>
        </p:txBody>
      </p:sp>
      <p:pic>
        <p:nvPicPr>
          <p:cNvPr id="9" name="Picture 8">
            <a:extLst>
              <a:ext uri="{FF2B5EF4-FFF2-40B4-BE49-F238E27FC236}">
                <a16:creationId xmlns:a16="http://schemas.microsoft.com/office/drawing/2014/main" id="{4E34B852-31D0-4464-806F-8D3C5649AFD0}"/>
              </a:ext>
            </a:extLst>
          </p:cNvPr>
          <p:cNvPicPr>
            <a:picLocks noChangeAspect="1"/>
          </p:cNvPicPr>
          <p:nvPr/>
        </p:nvPicPr>
        <p:blipFill>
          <a:blip r:embed="rId5"/>
          <a:stretch>
            <a:fillRect/>
          </a:stretch>
        </p:blipFill>
        <p:spPr>
          <a:xfrm>
            <a:off x="0" y="92135"/>
            <a:ext cx="5962025" cy="3310768"/>
          </a:xfrm>
          <a:prstGeom prst="rect">
            <a:avLst/>
          </a:prstGeom>
        </p:spPr>
      </p:pic>
      <p:sp>
        <p:nvSpPr>
          <p:cNvPr id="10" name="TextBox 9">
            <a:extLst>
              <a:ext uri="{FF2B5EF4-FFF2-40B4-BE49-F238E27FC236}">
                <a16:creationId xmlns:a16="http://schemas.microsoft.com/office/drawing/2014/main" id="{9137832D-94E0-4712-BF7F-1B43BF65E607}"/>
              </a:ext>
            </a:extLst>
          </p:cNvPr>
          <p:cNvSpPr txBox="1"/>
          <p:nvPr/>
        </p:nvSpPr>
        <p:spPr>
          <a:xfrm>
            <a:off x="1048692" y="2768465"/>
            <a:ext cx="3864640" cy="523220"/>
          </a:xfrm>
          <a:prstGeom prst="rect">
            <a:avLst/>
          </a:prstGeom>
          <a:noFill/>
        </p:spPr>
        <p:txBody>
          <a:bodyPr wrap="square" rtlCol="0">
            <a:spAutoFit/>
          </a:bodyPr>
          <a:lstStyle/>
          <a:p>
            <a:pPr algn="ctr"/>
            <a:r>
              <a:rPr lang="en-US" sz="2800" dirty="0">
                <a:solidFill>
                  <a:srgbClr val="FFFF00"/>
                </a:solidFill>
                <a:highlight>
                  <a:srgbClr val="808080"/>
                </a:highlight>
              </a:rPr>
              <a:t>North African Campaign</a:t>
            </a:r>
          </a:p>
        </p:txBody>
      </p:sp>
      <p:pic>
        <p:nvPicPr>
          <p:cNvPr id="11" name="Picture 10">
            <a:extLst>
              <a:ext uri="{FF2B5EF4-FFF2-40B4-BE49-F238E27FC236}">
                <a16:creationId xmlns:a16="http://schemas.microsoft.com/office/drawing/2014/main" id="{CFFF056B-DAD8-40C8-8914-050BD64C04D6}"/>
              </a:ext>
            </a:extLst>
          </p:cNvPr>
          <p:cNvPicPr>
            <a:picLocks noChangeAspect="1"/>
          </p:cNvPicPr>
          <p:nvPr/>
        </p:nvPicPr>
        <p:blipFill>
          <a:blip r:embed="rId6"/>
          <a:stretch>
            <a:fillRect/>
          </a:stretch>
        </p:blipFill>
        <p:spPr>
          <a:xfrm>
            <a:off x="9865321" y="5190660"/>
            <a:ext cx="2326679" cy="1575205"/>
          </a:xfrm>
          <a:prstGeom prst="rect">
            <a:avLst/>
          </a:prstGeom>
        </p:spPr>
      </p:pic>
    </p:spTree>
    <p:extLst>
      <p:ext uri="{BB962C8B-B14F-4D97-AF65-F5344CB8AC3E}">
        <p14:creationId xmlns:p14="http://schemas.microsoft.com/office/powerpoint/2010/main" val="1638681501"/>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50F41-B9C7-4297-B870-A18758477150}"/>
              </a:ext>
            </a:extLst>
          </p:cNvPr>
          <p:cNvPicPr>
            <a:picLocks noChangeAspect="1"/>
          </p:cNvPicPr>
          <p:nvPr/>
        </p:nvPicPr>
        <p:blipFill rotWithShape="1">
          <a:blip r:embed="rId2"/>
          <a:srcRect l="22339" r="22162"/>
          <a:stretch/>
        </p:blipFill>
        <p:spPr>
          <a:xfrm>
            <a:off x="7941277" y="0"/>
            <a:ext cx="4030133" cy="5181600"/>
          </a:xfrm>
          <a:prstGeom prst="rect">
            <a:avLst/>
          </a:prstGeom>
        </p:spPr>
      </p:pic>
      <p:sp>
        <p:nvSpPr>
          <p:cNvPr id="3" name="TextBox 2">
            <a:extLst>
              <a:ext uri="{FF2B5EF4-FFF2-40B4-BE49-F238E27FC236}">
                <a16:creationId xmlns:a16="http://schemas.microsoft.com/office/drawing/2014/main" id="{E51281BE-4523-42D1-809A-22851D8D4BE4}"/>
              </a:ext>
            </a:extLst>
          </p:cNvPr>
          <p:cNvSpPr txBox="1"/>
          <p:nvPr/>
        </p:nvSpPr>
        <p:spPr>
          <a:xfrm>
            <a:off x="8048278" y="5181598"/>
            <a:ext cx="3892430" cy="954107"/>
          </a:xfrm>
          <a:prstGeom prst="rect">
            <a:avLst/>
          </a:prstGeom>
          <a:noFill/>
        </p:spPr>
        <p:txBody>
          <a:bodyPr wrap="square" rtlCol="0">
            <a:spAutoFit/>
          </a:bodyPr>
          <a:lstStyle/>
          <a:p>
            <a:pPr algn="ctr"/>
            <a:r>
              <a:rPr lang="en-US" sz="2800" b="1" dirty="0"/>
              <a:t>Spanish Dictator-Francisco Franco</a:t>
            </a:r>
          </a:p>
        </p:txBody>
      </p:sp>
      <p:pic>
        <p:nvPicPr>
          <p:cNvPr id="4" name="Picture 3">
            <a:extLst>
              <a:ext uri="{FF2B5EF4-FFF2-40B4-BE49-F238E27FC236}">
                <a16:creationId xmlns:a16="http://schemas.microsoft.com/office/drawing/2014/main" id="{FFB1D87A-86B6-4F0D-852F-9A6FA5223837}"/>
              </a:ext>
            </a:extLst>
          </p:cNvPr>
          <p:cNvPicPr>
            <a:picLocks noChangeAspect="1"/>
          </p:cNvPicPr>
          <p:nvPr/>
        </p:nvPicPr>
        <p:blipFill rotWithShape="1">
          <a:blip r:embed="rId3"/>
          <a:srcRect l="21437" r="20393"/>
          <a:stretch/>
        </p:blipFill>
        <p:spPr>
          <a:xfrm>
            <a:off x="3955287" y="0"/>
            <a:ext cx="4030134" cy="5181600"/>
          </a:xfrm>
          <a:prstGeom prst="rect">
            <a:avLst/>
          </a:prstGeom>
        </p:spPr>
      </p:pic>
      <p:sp>
        <p:nvSpPr>
          <p:cNvPr id="5" name="TextBox 4">
            <a:extLst>
              <a:ext uri="{FF2B5EF4-FFF2-40B4-BE49-F238E27FC236}">
                <a16:creationId xmlns:a16="http://schemas.microsoft.com/office/drawing/2014/main" id="{F69DF01C-0171-4725-BA18-484758BF1D52}"/>
              </a:ext>
            </a:extLst>
          </p:cNvPr>
          <p:cNvSpPr txBox="1"/>
          <p:nvPr/>
        </p:nvSpPr>
        <p:spPr>
          <a:xfrm>
            <a:off x="4024139" y="5359236"/>
            <a:ext cx="3892430" cy="954107"/>
          </a:xfrm>
          <a:prstGeom prst="rect">
            <a:avLst/>
          </a:prstGeom>
          <a:noFill/>
        </p:spPr>
        <p:txBody>
          <a:bodyPr wrap="square" rtlCol="0">
            <a:spAutoFit/>
          </a:bodyPr>
          <a:lstStyle/>
          <a:p>
            <a:pPr algn="ctr"/>
            <a:r>
              <a:rPr lang="en-US" sz="2800" b="1" dirty="0"/>
              <a:t>Prime Minister of Italy-Benito Mussolini</a:t>
            </a:r>
          </a:p>
        </p:txBody>
      </p:sp>
      <p:pic>
        <p:nvPicPr>
          <p:cNvPr id="6" name="Picture 5">
            <a:extLst>
              <a:ext uri="{FF2B5EF4-FFF2-40B4-BE49-F238E27FC236}">
                <a16:creationId xmlns:a16="http://schemas.microsoft.com/office/drawing/2014/main" id="{37B58DBA-D274-4E32-BAEB-B639576B6109}"/>
              </a:ext>
            </a:extLst>
          </p:cNvPr>
          <p:cNvPicPr>
            <a:picLocks noChangeAspect="1"/>
          </p:cNvPicPr>
          <p:nvPr/>
        </p:nvPicPr>
        <p:blipFill>
          <a:blip r:embed="rId4"/>
          <a:stretch>
            <a:fillRect/>
          </a:stretch>
        </p:blipFill>
        <p:spPr>
          <a:xfrm>
            <a:off x="0" y="-1"/>
            <a:ext cx="3955287" cy="5181599"/>
          </a:xfrm>
          <a:prstGeom prst="rect">
            <a:avLst/>
          </a:prstGeom>
        </p:spPr>
      </p:pic>
      <p:sp>
        <p:nvSpPr>
          <p:cNvPr id="7" name="TextBox 6">
            <a:extLst>
              <a:ext uri="{FF2B5EF4-FFF2-40B4-BE49-F238E27FC236}">
                <a16:creationId xmlns:a16="http://schemas.microsoft.com/office/drawing/2014/main" id="{F310E93B-1D05-44F9-A43D-3C766C1A4F13}"/>
              </a:ext>
            </a:extLst>
          </p:cNvPr>
          <p:cNvSpPr txBox="1"/>
          <p:nvPr/>
        </p:nvSpPr>
        <p:spPr>
          <a:xfrm>
            <a:off x="31428" y="5084287"/>
            <a:ext cx="3892430" cy="1815882"/>
          </a:xfrm>
          <a:prstGeom prst="rect">
            <a:avLst/>
          </a:prstGeom>
          <a:noFill/>
        </p:spPr>
        <p:txBody>
          <a:bodyPr wrap="square" rtlCol="0">
            <a:spAutoFit/>
          </a:bodyPr>
          <a:lstStyle/>
          <a:p>
            <a:pPr algn="ctr"/>
            <a:r>
              <a:rPr lang="en-US" sz="2800" b="1" dirty="0"/>
              <a:t>Chancellor of Germany and </a:t>
            </a:r>
            <a:r>
              <a:rPr lang="en-US" sz="2800" b="1" dirty="0" err="1"/>
              <a:t>Fhurer</a:t>
            </a:r>
            <a:r>
              <a:rPr lang="en-US" sz="2800" b="1" dirty="0"/>
              <a:t> (Leader) of Nazi Germany-Adolf Hitler</a:t>
            </a:r>
          </a:p>
        </p:txBody>
      </p:sp>
    </p:spTree>
    <p:extLst>
      <p:ext uri="{BB962C8B-B14F-4D97-AF65-F5344CB8AC3E}">
        <p14:creationId xmlns:p14="http://schemas.microsoft.com/office/powerpoint/2010/main" val="14356579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19F327-2F5E-4359-AC01-A2A07DBC8847}"/>
              </a:ext>
            </a:extLst>
          </p:cNvPr>
          <p:cNvPicPr>
            <a:picLocks noChangeAspect="1"/>
          </p:cNvPicPr>
          <p:nvPr/>
        </p:nvPicPr>
        <p:blipFill rotWithShape="1">
          <a:blip r:embed="rId2"/>
          <a:srcRect l="9409" t="3333" r="5488" b="4114"/>
          <a:stretch/>
        </p:blipFill>
        <p:spPr>
          <a:xfrm>
            <a:off x="0" y="0"/>
            <a:ext cx="4738954" cy="6858000"/>
          </a:xfrm>
          <a:prstGeom prst="rect">
            <a:avLst/>
          </a:prstGeom>
        </p:spPr>
      </p:pic>
      <p:pic>
        <p:nvPicPr>
          <p:cNvPr id="4" name="Picture 3">
            <a:extLst>
              <a:ext uri="{FF2B5EF4-FFF2-40B4-BE49-F238E27FC236}">
                <a16:creationId xmlns:a16="http://schemas.microsoft.com/office/drawing/2014/main" id="{331BC846-E2EE-40EB-8BC6-ECC55DD4A151}"/>
              </a:ext>
            </a:extLst>
          </p:cNvPr>
          <p:cNvPicPr>
            <a:picLocks noChangeAspect="1"/>
          </p:cNvPicPr>
          <p:nvPr/>
        </p:nvPicPr>
        <p:blipFill rotWithShape="1">
          <a:blip r:embed="rId3"/>
          <a:srcRect l="19257" r="22568"/>
          <a:stretch/>
        </p:blipFill>
        <p:spPr>
          <a:xfrm>
            <a:off x="5099222" y="0"/>
            <a:ext cx="7092778" cy="6858000"/>
          </a:xfrm>
          <a:prstGeom prst="rect">
            <a:avLst/>
          </a:prstGeom>
        </p:spPr>
      </p:pic>
    </p:spTree>
    <p:extLst>
      <p:ext uri="{BB962C8B-B14F-4D97-AF65-F5344CB8AC3E}">
        <p14:creationId xmlns:p14="http://schemas.microsoft.com/office/powerpoint/2010/main" val="53007738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5842B7-924A-4508-8B38-26E4ACDF03CC}"/>
              </a:ext>
            </a:extLst>
          </p:cNvPr>
          <p:cNvPicPr>
            <a:picLocks noChangeAspect="1"/>
          </p:cNvPicPr>
          <p:nvPr/>
        </p:nvPicPr>
        <p:blipFill rotWithShape="1">
          <a:blip r:embed="rId2"/>
          <a:srcRect t="3924" b="5119"/>
          <a:stretch/>
        </p:blipFill>
        <p:spPr>
          <a:xfrm>
            <a:off x="0" y="-3411"/>
            <a:ext cx="4928275" cy="6861411"/>
          </a:xfrm>
          <a:prstGeom prst="rect">
            <a:avLst/>
          </a:prstGeom>
        </p:spPr>
      </p:pic>
      <p:pic>
        <p:nvPicPr>
          <p:cNvPr id="3" name="Picture 2">
            <a:extLst>
              <a:ext uri="{FF2B5EF4-FFF2-40B4-BE49-F238E27FC236}">
                <a16:creationId xmlns:a16="http://schemas.microsoft.com/office/drawing/2014/main" id="{FB058E90-A17D-4423-B1BD-8B09B11BF66C}"/>
              </a:ext>
            </a:extLst>
          </p:cNvPr>
          <p:cNvPicPr>
            <a:picLocks noChangeAspect="1"/>
          </p:cNvPicPr>
          <p:nvPr/>
        </p:nvPicPr>
        <p:blipFill>
          <a:blip r:embed="rId3"/>
          <a:stretch>
            <a:fillRect/>
          </a:stretch>
        </p:blipFill>
        <p:spPr>
          <a:xfrm>
            <a:off x="4928274" y="-3411"/>
            <a:ext cx="7263725" cy="3067887"/>
          </a:xfrm>
          <a:prstGeom prst="rect">
            <a:avLst/>
          </a:prstGeom>
        </p:spPr>
      </p:pic>
      <p:pic>
        <p:nvPicPr>
          <p:cNvPr id="5" name="Picture 4">
            <a:extLst>
              <a:ext uri="{FF2B5EF4-FFF2-40B4-BE49-F238E27FC236}">
                <a16:creationId xmlns:a16="http://schemas.microsoft.com/office/drawing/2014/main" id="{AFA9D232-71D2-41A5-A770-109B0235D906}"/>
              </a:ext>
            </a:extLst>
          </p:cNvPr>
          <p:cNvPicPr>
            <a:picLocks noChangeAspect="1"/>
          </p:cNvPicPr>
          <p:nvPr/>
        </p:nvPicPr>
        <p:blipFill>
          <a:blip r:embed="rId4"/>
          <a:stretch>
            <a:fillRect/>
          </a:stretch>
        </p:blipFill>
        <p:spPr>
          <a:xfrm>
            <a:off x="4928273" y="3064476"/>
            <a:ext cx="7263727" cy="3793524"/>
          </a:xfrm>
          <a:prstGeom prst="rect">
            <a:avLst/>
          </a:prstGeom>
        </p:spPr>
      </p:pic>
    </p:spTree>
    <p:extLst>
      <p:ext uri="{BB962C8B-B14F-4D97-AF65-F5344CB8AC3E}">
        <p14:creationId xmlns:p14="http://schemas.microsoft.com/office/powerpoint/2010/main" val="74696341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6814</TotalTime>
  <Words>570</Words>
  <Application>Microsoft Office PowerPoint</Application>
  <PresentationFormat>Widescreen</PresentationFormat>
  <Paragraphs>27</Paragraphs>
  <Slides>32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Aharoni</vt:lpstr>
      <vt:lpstr>Arial</vt:lpstr>
      <vt:lpstr>Arial Black</vt:lpstr>
      <vt:lpstr>Baskerville Old Face</vt:lpstr>
      <vt:lpstr>Calibri</vt:lpstr>
      <vt:lpstr>Calibri Light</vt:lpstr>
      <vt:lpstr>Office Theme</vt:lpstr>
      <vt:lpstr>Behind the Door pt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dc:title>
  <dc:creator>Kody</dc:creator>
  <cp:lastModifiedBy>Kody</cp:lastModifiedBy>
  <cp:revision>100</cp:revision>
  <dcterms:created xsi:type="dcterms:W3CDTF">2018-02-11T16:01:17Z</dcterms:created>
  <dcterms:modified xsi:type="dcterms:W3CDTF">2018-03-02T01:04:48Z</dcterms:modified>
</cp:coreProperties>
</file>