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64" r:id="rId4"/>
    <p:sldId id="266" r:id="rId5"/>
    <p:sldId id="262" r:id="rId6"/>
    <p:sldId id="267" r:id="rId7"/>
    <p:sldId id="268" r:id="rId8"/>
    <p:sldId id="269" r:id="rId9"/>
    <p:sldId id="270" r:id="rId10"/>
    <p:sldId id="265" r:id="rId11"/>
    <p:sldId id="260" r:id="rId12"/>
    <p:sldId id="272" r:id="rId13"/>
    <p:sldId id="274" r:id="rId14"/>
    <p:sldId id="273" r:id="rId15"/>
    <p:sldId id="276" r:id="rId16"/>
    <p:sldId id="271" r:id="rId17"/>
    <p:sldId id="278" r:id="rId18"/>
    <p:sldId id="275" r:id="rId19"/>
    <p:sldId id="277" r:id="rId20"/>
    <p:sldId id="259" r:id="rId21"/>
    <p:sldId id="258" r:id="rId22"/>
    <p:sldId id="27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B98172-7A31-4976-93A4-8F791BC54287}" v="114" dt="2019-12-28T00:14:40.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44" autoAdjust="0"/>
    <p:restoredTop sz="94660"/>
  </p:normalViewPr>
  <p:slideViewPr>
    <p:cSldViewPr snapToGrid="0">
      <p:cViewPr varScale="1">
        <p:scale>
          <a:sx n="85" d="100"/>
          <a:sy n="85" d="100"/>
        </p:scale>
        <p:origin x="360"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dy Morey" userId="cc69656789aaa046" providerId="LiveId" clId="{CB779AD9-B915-4608-81F2-1FF1BC6DE4EE}"/>
    <pc:docChg chg="undo custSel mod addSld delSld modSld sldOrd">
      <pc:chgData name="Kody Morey" userId="cc69656789aaa046" providerId="LiveId" clId="{CB779AD9-B915-4608-81F2-1FF1BC6DE4EE}" dt="2019-12-28T00:14:47.441" v="8328" actId="1076"/>
      <pc:docMkLst>
        <pc:docMk/>
      </pc:docMkLst>
      <pc:sldChg chg="addSp delSp modSp">
        <pc:chgData name="Kody Morey" userId="cc69656789aaa046" providerId="LiveId" clId="{CB779AD9-B915-4608-81F2-1FF1BC6DE4EE}" dt="2019-12-27T21:12:20.614" v="107" actId="1076"/>
        <pc:sldMkLst>
          <pc:docMk/>
          <pc:sldMk cId="3308308758" sldId="256"/>
        </pc:sldMkLst>
        <pc:spChg chg="mod">
          <ac:chgData name="Kody Morey" userId="cc69656789aaa046" providerId="LiveId" clId="{CB779AD9-B915-4608-81F2-1FF1BC6DE4EE}" dt="2019-12-27T21:12:20.614" v="107" actId="1076"/>
          <ac:spMkLst>
            <pc:docMk/>
            <pc:sldMk cId="3308308758" sldId="256"/>
            <ac:spMk id="2" creationId="{A394237C-BCA8-4A25-B60A-B2E2226F9975}"/>
          </ac:spMkLst>
        </pc:spChg>
        <pc:spChg chg="del">
          <ac:chgData name="Kody Morey" userId="cc69656789aaa046" providerId="LiveId" clId="{CB779AD9-B915-4608-81F2-1FF1BC6DE4EE}" dt="2019-12-27T21:09:55.309" v="67" actId="478"/>
          <ac:spMkLst>
            <pc:docMk/>
            <pc:sldMk cId="3308308758" sldId="256"/>
            <ac:spMk id="4" creationId="{252E18BD-6426-4ADE-91D9-7EA43373B49B}"/>
          </ac:spMkLst>
        </pc:spChg>
        <pc:picChg chg="del">
          <ac:chgData name="Kody Morey" userId="cc69656789aaa046" providerId="LiveId" clId="{CB779AD9-B915-4608-81F2-1FF1BC6DE4EE}" dt="2019-12-27T21:09:26.768" v="22" actId="478"/>
          <ac:picMkLst>
            <pc:docMk/>
            <pc:sldMk cId="3308308758" sldId="256"/>
            <ac:picMk id="3" creationId="{3F0FD3A2-E6A3-4AD3-A99D-1AFE4058B73B}"/>
          </ac:picMkLst>
        </pc:picChg>
        <pc:picChg chg="add mod ord modCrop">
          <ac:chgData name="Kody Morey" userId="cc69656789aaa046" providerId="LiveId" clId="{CB779AD9-B915-4608-81F2-1FF1BC6DE4EE}" dt="2019-12-27T21:11:56.760" v="76" actId="1076"/>
          <ac:picMkLst>
            <pc:docMk/>
            <pc:sldMk cId="3308308758" sldId="256"/>
            <ac:picMk id="5" creationId="{C1CE085F-D9C6-4BA0-9B40-5594E22BDD72}"/>
          </ac:picMkLst>
        </pc:picChg>
        <pc:picChg chg="del">
          <ac:chgData name="Kody Morey" userId="cc69656789aaa046" providerId="LiveId" clId="{CB779AD9-B915-4608-81F2-1FF1BC6DE4EE}" dt="2019-12-27T21:09:26.142" v="21" actId="478"/>
          <ac:picMkLst>
            <pc:docMk/>
            <pc:sldMk cId="3308308758" sldId="256"/>
            <ac:picMk id="6" creationId="{124AFBA1-5243-492D-A6A4-40E759FAE362}"/>
          </ac:picMkLst>
        </pc:picChg>
        <pc:picChg chg="del">
          <ac:chgData name="Kody Morey" userId="cc69656789aaa046" providerId="LiveId" clId="{CB779AD9-B915-4608-81F2-1FF1BC6DE4EE}" dt="2019-12-27T21:09:28.711" v="25" actId="478"/>
          <ac:picMkLst>
            <pc:docMk/>
            <pc:sldMk cId="3308308758" sldId="256"/>
            <ac:picMk id="7" creationId="{494A10FF-E806-4CE5-9228-6934774858E9}"/>
          </ac:picMkLst>
        </pc:picChg>
        <pc:picChg chg="del">
          <ac:chgData name="Kody Morey" userId="cc69656789aaa046" providerId="LiveId" clId="{CB779AD9-B915-4608-81F2-1FF1BC6DE4EE}" dt="2019-12-27T21:09:25.561" v="20" actId="478"/>
          <ac:picMkLst>
            <pc:docMk/>
            <pc:sldMk cId="3308308758" sldId="256"/>
            <ac:picMk id="8" creationId="{64966C5E-478D-428B-954E-043D7352D404}"/>
          </ac:picMkLst>
        </pc:picChg>
        <pc:picChg chg="del">
          <ac:chgData name="Kody Morey" userId="cc69656789aaa046" providerId="LiveId" clId="{CB779AD9-B915-4608-81F2-1FF1BC6DE4EE}" dt="2019-12-27T21:09:24.657" v="19" actId="478"/>
          <ac:picMkLst>
            <pc:docMk/>
            <pc:sldMk cId="3308308758" sldId="256"/>
            <ac:picMk id="9" creationId="{0571F6B6-6218-4BDD-9D90-F8A30D89A7CF}"/>
          </ac:picMkLst>
        </pc:picChg>
        <pc:picChg chg="del">
          <ac:chgData name="Kody Morey" userId="cc69656789aaa046" providerId="LiveId" clId="{CB779AD9-B915-4608-81F2-1FF1BC6DE4EE}" dt="2019-12-27T21:09:28.187" v="24" actId="478"/>
          <ac:picMkLst>
            <pc:docMk/>
            <pc:sldMk cId="3308308758" sldId="256"/>
            <ac:picMk id="10" creationId="{221FE001-99F1-49B4-A1DB-AA4B23B34579}"/>
          </ac:picMkLst>
        </pc:picChg>
        <pc:picChg chg="del">
          <ac:chgData name="Kody Morey" userId="cc69656789aaa046" providerId="LiveId" clId="{CB779AD9-B915-4608-81F2-1FF1BC6DE4EE}" dt="2019-12-27T21:09:27.396" v="23" actId="478"/>
          <ac:picMkLst>
            <pc:docMk/>
            <pc:sldMk cId="3308308758" sldId="256"/>
            <ac:picMk id="11" creationId="{00D16576-1901-422A-92B0-6D8D661E1850}"/>
          </ac:picMkLst>
        </pc:picChg>
      </pc:sldChg>
      <pc:sldChg chg="del">
        <pc:chgData name="Kody Morey" userId="cc69656789aaa046" providerId="LiveId" clId="{CB779AD9-B915-4608-81F2-1FF1BC6DE4EE}" dt="2019-12-27T21:09:12.241" v="0" actId="47"/>
        <pc:sldMkLst>
          <pc:docMk/>
          <pc:sldMk cId="2258810829" sldId="257"/>
        </pc:sldMkLst>
      </pc:sldChg>
      <pc:sldChg chg="addSp delSp modSp add del ord">
        <pc:chgData name="Kody Morey" userId="cc69656789aaa046" providerId="LiveId" clId="{CB779AD9-B915-4608-81F2-1FF1BC6DE4EE}" dt="2019-12-27T23:00:17.808" v="3655" actId="47"/>
        <pc:sldMkLst>
          <pc:docMk/>
          <pc:sldMk cId="2421399693" sldId="257"/>
        </pc:sldMkLst>
        <pc:spChg chg="del">
          <ac:chgData name="Kody Morey" userId="cc69656789aaa046" providerId="LiveId" clId="{CB779AD9-B915-4608-81F2-1FF1BC6DE4EE}" dt="2019-12-27T21:12:28.683" v="110" actId="478"/>
          <ac:spMkLst>
            <pc:docMk/>
            <pc:sldMk cId="2421399693" sldId="257"/>
            <ac:spMk id="2" creationId="{39775C50-67A3-4937-8C71-18D4C02B626B}"/>
          </ac:spMkLst>
        </pc:spChg>
        <pc:spChg chg="del">
          <ac:chgData name="Kody Morey" userId="cc69656789aaa046" providerId="LiveId" clId="{CB779AD9-B915-4608-81F2-1FF1BC6DE4EE}" dt="2019-12-27T21:12:27.573" v="109" actId="478"/>
          <ac:spMkLst>
            <pc:docMk/>
            <pc:sldMk cId="2421399693" sldId="257"/>
            <ac:spMk id="3" creationId="{4FE096D8-93E2-4D89-91F4-41BC10A29AEE}"/>
          </ac:spMkLst>
        </pc:spChg>
        <pc:spChg chg="add mod">
          <ac:chgData name="Kody Morey" userId="cc69656789aaa046" providerId="LiveId" clId="{CB779AD9-B915-4608-81F2-1FF1BC6DE4EE}" dt="2019-12-27T21:26:01.157" v="159" actId="1076"/>
          <ac:spMkLst>
            <pc:docMk/>
            <pc:sldMk cId="2421399693" sldId="257"/>
            <ac:spMk id="4" creationId="{2FE2428B-68DB-4DC6-9894-FCB519D7F48E}"/>
          </ac:spMkLst>
        </pc:spChg>
      </pc:sldChg>
      <pc:sldChg chg="addSp delSp modSp add">
        <pc:chgData name="Kody Morey" userId="cc69656789aaa046" providerId="LiveId" clId="{CB779AD9-B915-4608-81F2-1FF1BC6DE4EE}" dt="2019-12-28T00:12:46.431" v="8266" actId="255"/>
        <pc:sldMkLst>
          <pc:docMk/>
          <pc:sldMk cId="1046484211" sldId="258"/>
        </pc:sldMkLst>
        <pc:spChg chg="del">
          <ac:chgData name="Kody Morey" userId="cc69656789aaa046" providerId="LiveId" clId="{CB779AD9-B915-4608-81F2-1FF1BC6DE4EE}" dt="2019-12-28T00:08:23.771" v="8167" actId="478"/>
          <ac:spMkLst>
            <pc:docMk/>
            <pc:sldMk cId="1046484211" sldId="258"/>
            <ac:spMk id="2" creationId="{EAFE84CB-F85E-486E-94FF-820670E722CE}"/>
          </ac:spMkLst>
        </pc:spChg>
        <pc:spChg chg="add mod">
          <ac:chgData name="Kody Morey" userId="cc69656789aaa046" providerId="LiveId" clId="{CB779AD9-B915-4608-81F2-1FF1BC6DE4EE}" dt="2019-12-28T00:12:46.431" v="8266" actId="255"/>
          <ac:spMkLst>
            <pc:docMk/>
            <pc:sldMk cId="1046484211" sldId="258"/>
            <ac:spMk id="3" creationId="{D566BA09-43B8-442B-9F8E-841100D86AC2}"/>
          </ac:spMkLst>
        </pc:spChg>
        <pc:spChg chg="add mod">
          <ac:chgData name="Kody Morey" userId="cc69656789aaa046" providerId="LiveId" clId="{CB779AD9-B915-4608-81F2-1FF1BC6DE4EE}" dt="2019-12-28T00:12:36.270" v="8263" actId="14100"/>
          <ac:spMkLst>
            <pc:docMk/>
            <pc:sldMk cId="1046484211" sldId="258"/>
            <ac:spMk id="4" creationId="{D7A3B249-D31D-4542-8261-F608C1CD8DE2}"/>
          </ac:spMkLst>
        </pc:spChg>
      </pc:sldChg>
      <pc:sldChg chg="del">
        <pc:chgData name="Kody Morey" userId="cc69656789aaa046" providerId="LiveId" clId="{CB779AD9-B915-4608-81F2-1FF1BC6DE4EE}" dt="2019-12-27T21:09:17.047" v="10" actId="47"/>
        <pc:sldMkLst>
          <pc:docMk/>
          <pc:sldMk cId="2100435519" sldId="258"/>
        </pc:sldMkLst>
      </pc:sldChg>
      <pc:sldChg chg="del">
        <pc:chgData name="Kody Morey" userId="cc69656789aaa046" providerId="LiveId" clId="{CB779AD9-B915-4608-81F2-1FF1BC6DE4EE}" dt="2019-12-27T21:09:16.689" v="9" actId="47"/>
        <pc:sldMkLst>
          <pc:docMk/>
          <pc:sldMk cId="590271869" sldId="259"/>
        </pc:sldMkLst>
      </pc:sldChg>
      <pc:sldChg chg="addSp delSp modSp add">
        <pc:chgData name="Kody Morey" userId="cc69656789aaa046" providerId="LiveId" clId="{CB779AD9-B915-4608-81F2-1FF1BC6DE4EE}" dt="2019-12-28T00:01:23.572" v="7824" actId="1076"/>
        <pc:sldMkLst>
          <pc:docMk/>
          <pc:sldMk cId="863808643" sldId="259"/>
        </pc:sldMkLst>
        <pc:spChg chg="del">
          <ac:chgData name="Kody Morey" userId="cc69656789aaa046" providerId="LiveId" clId="{CB779AD9-B915-4608-81F2-1FF1BC6DE4EE}" dt="2019-12-27T23:58:50.871" v="7797" actId="478"/>
          <ac:spMkLst>
            <pc:docMk/>
            <pc:sldMk cId="863808643" sldId="259"/>
            <ac:spMk id="2" creationId="{F94395EC-CF90-4FBF-8F1A-8E672886F677}"/>
          </ac:spMkLst>
        </pc:spChg>
        <pc:spChg chg="add mod">
          <ac:chgData name="Kody Morey" userId="cc69656789aaa046" providerId="LiveId" clId="{CB779AD9-B915-4608-81F2-1FF1BC6DE4EE}" dt="2019-12-28T00:00:27.715" v="7814" actId="1076"/>
          <ac:spMkLst>
            <pc:docMk/>
            <pc:sldMk cId="863808643" sldId="259"/>
            <ac:spMk id="3" creationId="{DDC4FAEF-839E-4E02-93F2-969827EDEB4E}"/>
          </ac:spMkLst>
        </pc:spChg>
        <pc:picChg chg="add mod modCrop">
          <ac:chgData name="Kody Morey" userId="cc69656789aaa046" providerId="LiveId" clId="{CB779AD9-B915-4608-81F2-1FF1BC6DE4EE}" dt="2019-12-28T00:01:23.572" v="7824" actId="1076"/>
          <ac:picMkLst>
            <pc:docMk/>
            <pc:sldMk cId="863808643" sldId="259"/>
            <ac:picMk id="4" creationId="{915DB096-62AC-4D65-A131-82074B684C67}"/>
          </ac:picMkLst>
        </pc:picChg>
      </pc:sldChg>
      <pc:sldChg chg="add del">
        <pc:chgData name="Kody Morey" userId="cc69656789aaa046" providerId="LiveId" clId="{CB779AD9-B915-4608-81F2-1FF1BC6DE4EE}" dt="2019-12-27T21:23:24.997" v="124"/>
        <pc:sldMkLst>
          <pc:docMk/>
          <pc:sldMk cId="1492212906" sldId="259"/>
        </pc:sldMkLst>
      </pc:sldChg>
      <pc:sldChg chg="addSp modSp add mod ord setBg">
        <pc:chgData name="Kody Morey" userId="cc69656789aaa046" providerId="LiveId" clId="{CB779AD9-B915-4608-81F2-1FF1BC6DE4EE}" dt="2019-12-27T23:05:29.293" v="3758" actId="27636"/>
        <pc:sldMkLst>
          <pc:docMk/>
          <pc:sldMk cId="9797425" sldId="260"/>
        </pc:sldMkLst>
        <pc:spChg chg="add mod ord">
          <ac:chgData name="Kody Morey" userId="cc69656789aaa046" providerId="LiveId" clId="{CB779AD9-B915-4608-81F2-1FF1BC6DE4EE}" dt="2019-12-27T23:05:29.293" v="3758" actId="27636"/>
          <ac:spMkLst>
            <pc:docMk/>
            <pc:sldMk cId="9797425" sldId="260"/>
            <ac:spMk id="2" creationId="{BA476B7B-D696-41C4-9AAD-07BCCF871092}"/>
          </ac:spMkLst>
        </pc:spChg>
        <pc:spChg chg="add mod ord">
          <ac:chgData name="Kody Morey" userId="cc69656789aaa046" providerId="LiveId" clId="{CB779AD9-B915-4608-81F2-1FF1BC6DE4EE}" dt="2019-12-27T23:04:54.440" v="3739" actId="207"/>
          <ac:spMkLst>
            <pc:docMk/>
            <pc:sldMk cId="9797425" sldId="260"/>
            <ac:spMk id="3" creationId="{04771731-4548-4905-A91C-A0816E6F58D2}"/>
          </ac:spMkLst>
        </pc:spChg>
        <pc:picChg chg="add mod ord">
          <ac:chgData name="Kody Morey" userId="cc69656789aaa046" providerId="LiveId" clId="{CB779AD9-B915-4608-81F2-1FF1BC6DE4EE}" dt="2019-12-27T23:04:31.903" v="3734" actId="26606"/>
          <ac:picMkLst>
            <pc:docMk/>
            <pc:sldMk cId="9797425" sldId="260"/>
            <ac:picMk id="4" creationId="{A6CD2507-8828-4F0D-AD34-5E829FDCB950}"/>
          </ac:picMkLst>
        </pc:picChg>
        <pc:picChg chg="add mod">
          <ac:chgData name="Kody Morey" userId="cc69656789aaa046" providerId="LiveId" clId="{CB779AD9-B915-4608-81F2-1FF1BC6DE4EE}" dt="2019-12-27T23:04:31.903" v="3734" actId="26606"/>
          <ac:picMkLst>
            <pc:docMk/>
            <pc:sldMk cId="9797425" sldId="260"/>
            <ac:picMk id="5" creationId="{526E87D2-551D-454B-9C72-C4D09F699BAD}"/>
          </ac:picMkLst>
        </pc:picChg>
        <pc:picChg chg="add">
          <ac:chgData name="Kody Morey" userId="cc69656789aaa046" providerId="LiveId" clId="{CB779AD9-B915-4608-81F2-1FF1BC6DE4EE}" dt="2019-12-27T23:04:31.903" v="3734" actId="26606"/>
          <ac:picMkLst>
            <pc:docMk/>
            <pc:sldMk cId="9797425" sldId="260"/>
            <ac:picMk id="10" creationId="{22901FED-4FC9-4ED5-8123-C98BCD1616BA}"/>
          </ac:picMkLst>
        </pc:picChg>
      </pc:sldChg>
      <pc:sldChg chg="del">
        <pc:chgData name="Kody Morey" userId="cc69656789aaa046" providerId="LiveId" clId="{CB779AD9-B915-4608-81F2-1FF1BC6DE4EE}" dt="2019-12-27T21:09:14.932" v="5" actId="47"/>
        <pc:sldMkLst>
          <pc:docMk/>
          <pc:sldMk cId="2056791502" sldId="260"/>
        </pc:sldMkLst>
      </pc:sldChg>
      <pc:sldChg chg="del">
        <pc:chgData name="Kody Morey" userId="cc69656789aaa046" providerId="LiveId" clId="{CB779AD9-B915-4608-81F2-1FF1BC6DE4EE}" dt="2019-12-27T21:09:17.972" v="13" actId="47"/>
        <pc:sldMkLst>
          <pc:docMk/>
          <pc:sldMk cId="2755878043" sldId="261"/>
        </pc:sldMkLst>
      </pc:sldChg>
      <pc:sldChg chg="addSp modSp add ord">
        <pc:chgData name="Kody Morey" userId="cc69656789aaa046" providerId="LiveId" clId="{CB779AD9-B915-4608-81F2-1FF1BC6DE4EE}" dt="2019-12-27T22:14:23.665" v="784"/>
        <pc:sldMkLst>
          <pc:docMk/>
          <pc:sldMk cId="3279884035" sldId="261"/>
        </pc:sldMkLst>
        <pc:spChg chg="mod">
          <ac:chgData name="Kody Morey" userId="cc69656789aaa046" providerId="LiveId" clId="{CB779AD9-B915-4608-81F2-1FF1BC6DE4EE}" dt="2019-12-27T22:09:18.916" v="193" actId="403"/>
          <ac:spMkLst>
            <pc:docMk/>
            <pc:sldMk cId="3279884035" sldId="261"/>
            <ac:spMk id="2" creationId="{E0449545-88CE-4C8A-B51B-449F61D253BC}"/>
          </ac:spMkLst>
        </pc:spChg>
        <pc:spChg chg="add mod">
          <ac:chgData name="Kody Morey" userId="cc69656789aaa046" providerId="LiveId" clId="{CB779AD9-B915-4608-81F2-1FF1BC6DE4EE}" dt="2019-12-27T22:13:48.793" v="779" actId="1076"/>
          <ac:spMkLst>
            <pc:docMk/>
            <pc:sldMk cId="3279884035" sldId="261"/>
            <ac:spMk id="3" creationId="{13486DA7-94C6-49CB-9934-6235E0B1972C}"/>
          </ac:spMkLst>
        </pc:spChg>
        <pc:picChg chg="add mod">
          <ac:chgData name="Kody Morey" userId="cc69656789aaa046" providerId="LiveId" clId="{CB779AD9-B915-4608-81F2-1FF1BC6DE4EE}" dt="2019-12-27T22:14:04.536" v="783" actId="1076"/>
          <ac:picMkLst>
            <pc:docMk/>
            <pc:sldMk cId="3279884035" sldId="261"/>
            <ac:picMk id="4" creationId="{0FA962A3-0454-4E87-904D-A5A676E5C93B}"/>
          </ac:picMkLst>
        </pc:picChg>
      </pc:sldChg>
      <pc:sldChg chg="del">
        <pc:chgData name="Kody Morey" userId="cc69656789aaa046" providerId="LiveId" clId="{CB779AD9-B915-4608-81F2-1FF1BC6DE4EE}" dt="2019-12-27T21:09:12.778" v="1" actId="47"/>
        <pc:sldMkLst>
          <pc:docMk/>
          <pc:sldMk cId="416291082" sldId="262"/>
        </pc:sldMkLst>
      </pc:sldChg>
      <pc:sldChg chg="addSp modSp add ord">
        <pc:chgData name="Kody Morey" userId="cc69656789aaa046" providerId="LiveId" clId="{CB779AD9-B915-4608-81F2-1FF1BC6DE4EE}" dt="2019-12-27T22:28:58.704" v="950" actId="14100"/>
        <pc:sldMkLst>
          <pc:docMk/>
          <pc:sldMk cId="1067776519" sldId="262"/>
        </pc:sldMkLst>
        <pc:spChg chg="mod">
          <ac:chgData name="Kody Morey" userId="cc69656789aaa046" providerId="LiveId" clId="{CB779AD9-B915-4608-81F2-1FF1BC6DE4EE}" dt="2019-12-27T22:17:49.860" v="820" actId="113"/>
          <ac:spMkLst>
            <pc:docMk/>
            <pc:sldMk cId="1067776519" sldId="262"/>
            <ac:spMk id="2" creationId="{90075EC0-55EB-4912-AF8C-4AD69C659E16}"/>
          </ac:spMkLst>
        </pc:spChg>
        <pc:spChg chg="add mod">
          <ac:chgData name="Kody Morey" userId="cc69656789aaa046" providerId="LiveId" clId="{CB779AD9-B915-4608-81F2-1FF1BC6DE4EE}" dt="2019-12-27T22:22:49.954" v="932" actId="115"/>
          <ac:spMkLst>
            <pc:docMk/>
            <pc:sldMk cId="1067776519" sldId="262"/>
            <ac:spMk id="3" creationId="{C0EC81EC-F9BA-421F-BD85-D8CC50938E08}"/>
          </ac:spMkLst>
        </pc:spChg>
        <pc:picChg chg="add mod">
          <ac:chgData name="Kody Morey" userId="cc69656789aaa046" providerId="LiveId" clId="{CB779AD9-B915-4608-81F2-1FF1BC6DE4EE}" dt="2019-12-27T22:28:58.704" v="950" actId="14100"/>
          <ac:picMkLst>
            <pc:docMk/>
            <pc:sldMk cId="1067776519" sldId="262"/>
            <ac:picMk id="4" creationId="{8053F08E-C0C7-482D-80F6-0F27FC45B25B}"/>
          </ac:picMkLst>
        </pc:picChg>
      </pc:sldChg>
      <pc:sldChg chg="addSp delSp modSp add del">
        <pc:chgData name="Kody Morey" userId="cc69656789aaa046" providerId="LiveId" clId="{CB779AD9-B915-4608-81F2-1FF1BC6DE4EE}" dt="2019-12-27T22:47:38.434" v="2890" actId="47"/>
        <pc:sldMkLst>
          <pc:docMk/>
          <pc:sldMk cId="1062107444" sldId="263"/>
        </pc:sldMkLst>
        <pc:spChg chg="del">
          <ac:chgData name="Kody Morey" userId="cc69656789aaa046" providerId="LiveId" clId="{CB779AD9-B915-4608-81F2-1FF1BC6DE4EE}" dt="2019-12-27T22:19:11.445" v="873" actId="478"/>
          <ac:spMkLst>
            <pc:docMk/>
            <pc:sldMk cId="1062107444" sldId="263"/>
            <ac:spMk id="2" creationId="{D92BB5F7-CA0F-4FC3-AC8C-B902C292230C}"/>
          </ac:spMkLst>
        </pc:spChg>
        <pc:spChg chg="add mod">
          <ac:chgData name="Kody Morey" userId="cc69656789aaa046" providerId="LiveId" clId="{CB779AD9-B915-4608-81F2-1FF1BC6DE4EE}" dt="2019-12-27T22:19:18.394" v="878" actId="1037"/>
          <ac:spMkLst>
            <pc:docMk/>
            <pc:sldMk cId="1062107444" sldId="263"/>
            <ac:spMk id="3" creationId="{1E316A91-9D29-4DA2-8B5D-9E338D18DCC5}"/>
          </ac:spMkLst>
        </pc:spChg>
      </pc:sldChg>
      <pc:sldChg chg="del">
        <pc:chgData name="Kody Morey" userId="cc69656789aaa046" providerId="LiveId" clId="{CB779AD9-B915-4608-81F2-1FF1BC6DE4EE}" dt="2019-12-27T21:09:13.990" v="3" actId="47"/>
        <pc:sldMkLst>
          <pc:docMk/>
          <pc:sldMk cId="3120948237" sldId="263"/>
        </pc:sldMkLst>
      </pc:sldChg>
      <pc:sldChg chg="addSp delSp modSp add setBg">
        <pc:chgData name="Kody Morey" userId="cc69656789aaa046" providerId="LiveId" clId="{CB779AD9-B915-4608-81F2-1FF1BC6DE4EE}" dt="2019-12-27T22:24:20.705" v="938"/>
        <pc:sldMkLst>
          <pc:docMk/>
          <pc:sldMk cId="1842732519" sldId="264"/>
        </pc:sldMkLst>
        <pc:spChg chg="del">
          <ac:chgData name="Kody Morey" userId="cc69656789aaa046" providerId="LiveId" clId="{CB779AD9-B915-4608-81F2-1FF1BC6DE4EE}" dt="2019-12-27T22:24:03.970" v="934" actId="478"/>
          <ac:spMkLst>
            <pc:docMk/>
            <pc:sldMk cId="1842732519" sldId="264"/>
            <ac:spMk id="2" creationId="{4FDF6B96-9770-456B-BF70-213F90F31888}"/>
          </ac:spMkLst>
        </pc:spChg>
        <pc:picChg chg="add mod">
          <ac:chgData name="Kody Morey" userId="cc69656789aaa046" providerId="LiveId" clId="{CB779AD9-B915-4608-81F2-1FF1BC6DE4EE}" dt="2019-12-27T22:24:14.435" v="937" actId="14100"/>
          <ac:picMkLst>
            <pc:docMk/>
            <pc:sldMk cId="1842732519" sldId="264"/>
            <ac:picMk id="3" creationId="{2C9F708D-19D3-4064-B7CD-9F05008E854C}"/>
          </ac:picMkLst>
        </pc:picChg>
      </pc:sldChg>
      <pc:sldChg chg="del">
        <pc:chgData name="Kody Morey" userId="cc69656789aaa046" providerId="LiveId" clId="{CB779AD9-B915-4608-81F2-1FF1BC6DE4EE}" dt="2019-12-27T21:09:13.387" v="2" actId="47"/>
        <pc:sldMkLst>
          <pc:docMk/>
          <pc:sldMk cId="2567913399" sldId="264"/>
        </pc:sldMkLst>
      </pc:sldChg>
      <pc:sldChg chg="addSp delSp modSp add">
        <pc:chgData name="Kody Morey" userId="cc69656789aaa046" providerId="LiveId" clId="{CB779AD9-B915-4608-81F2-1FF1BC6DE4EE}" dt="2019-12-27T23:00:03.083" v="3654" actId="14100"/>
        <pc:sldMkLst>
          <pc:docMk/>
          <pc:sldMk cId="373028367" sldId="265"/>
        </pc:sldMkLst>
        <pc:spChg chg="mod">
          <ac:chgData name="Kody Morey" userId="cc69656789aaa046" providerId="LiveId" clId="{CB779AD9-B915-4608-81F2-1FF1BC6DE4EE}" dt="2019-12-27T22:46:26.334" v="2857" actId="1076"/>
          <ac:spMkLst>
            <pc:docMk/>
            <pc:sldMk cId="373028367" sldId="265"/>
            <ac:spMk id="2" creationId="{C308D2D8-4EAD-411E-B81E-F8287305978F}"/>
          </ac:spMkLst>
        </pc:spChg>
        <pc:spChg chg="add mod">
          <ac:chgData name="Kody Morey" userId="cc69656789aaa046" providerId="LiveId" clId="{CB779AD9-B915-4608-81F2-1FF1BC6DE4EE}" dt="2019-12-27T22:59:00.713" v="3645" actId="115"/>
          <ac:spMkLst>
            <pc:docMk/>
            <pc:sldMk cId="373028367" sldId="265"/>
            <ac:spMk id="4" creationId="{B46BECBB-5F37-4278-A281-93F35390B053}"/>
          </ac:spMkLst>
        </pc:spChg>
        <pc:picChg chg="add del mod">
          <ac:chgData name="Kody Morey" userId="cc69656789aaa046" providerId="LiveId" clId="{CB779AD9-B915-4608-81F2-1FF1BC6DE4EE}" dt="2019-12-27T22:59:15.863" v="3648" actId="478"/>
          <ac:picMkLst>
            <pc:docMk/>
            <pc:sldMk cId="373028367" sldId="265"/>
            <ac:picMk id="3" creationId="{92BE1E31-5D0B-4F40-AB46-DB8B2185D2C4}"/>
          </ac:picMkLst>
        </pc:picChg>
        <pc:picChg chg="add mod">
          <ac:chgData name="Kody Morey" userId="cc69656789aaa046" providerId="LiveId" clId="{CB779AD9-B915-4608-81F2-1FF1BC6DE4EE}" dt="2019-12-27T22:59:45.474" v="3651" actId="14100"/>
          <ac:picMkLst>
            <pc:docMk/>
            <pc:sldMk cId="373028367" sldId="265"/>
            <ac:picMk id="5" creationId="{A17C760B-66A2-4730-A304-7C5A45A9349C}"/>
          </ac:picMkLst>
        </pc:picChg>
        <pc:picChg chg="add mod">
          <ac:chgData name="Kody Morey" userId="cc69656789aaa046" providerId="LiveId" clId="{CB779AD9-B915-4608-81F2-1FF1BC6DE4EE}" dt="2019-12-27T23:00:03.083" v="3654" actId="14100"/>
          <ac:picMkLst>
            <pc:docMk/>
            <pc:sldMk cId="373028367" sldId="265"/>
            <ac:picMk id="6" creationId="{019B55A9-6631-4B27-9DF6-57C3AF7363FE}"/>
          </ac:picMkLst>
        </pc:picChg>
      </pc:sldChg>
      <pc:sldChg chg="del">
        <pc:chgData name="Kody Morey" userId="cc69656789aaa046" providerId="LiveId" clId="{CB779AD9-B915-4608-81F2-1FF1BC6DE4EE}" dt="2019-12-27T21:09:14.540" v="4" actId="47"/>
        <pc:sldMkLst>
          <pc:docMk/>
          <pc:sldMk cId="3201412373" sldId="265"/>
        </pc:sldMkLst>
      </pc:sldChg>
      <pc:sldChg chg="del">
        <pc:chgData name="Kody Morey" userId="cc69656789aaa046" providerId="LiveId" clId="{CB779AD9-B915-4608-81F2-1FF1BC6DE4EE}" dt="2019-12-27T21:09:15.411" v="6" actId="47"/>
        <pc:sldMkLst>
          <pc:docMk/>
          <pc:sldMk cId="832748382" sldId="266"/>
        </pc:sldMkLst>
      </pc:sldChg>
      <pc:sldChg chg="addSp delSp modSp add setBg">
        <pc:chgData name="Kody Morey" userId="cc69656789aaa046" providerId="LiveId" clId="{CB779AD9-B915-4608-81F2-1FF1BC6DE4EE}" dt="2019-12-27T22:26:15.774" v="946"/>
        <pc:sldMkLst>
          <pc:docMk/>
          <pc:sldMk cId="2087539508" sldId="266"/>
        </pc:sldMkLst>
        <pc:spChg chg="del">
          <ac:chgData name="Kody Morey" userId="cc69656789aaa046" providerId="LiveId" clId="{CB779AD9-B915-4608-81F2-1FF1BC6DE4EE}" dt="2019-12-27T22:26:01.194" v="942" actId="478"/>
          <ac:spMkLst>
            <pc:docMk/>
            <pc:sldMk cId="2087539508" sldId="266"/>
            <ac:spMk id="2" creationId="{02E29B23-F558-4085-998C-9D4F3690D19B}"/>
          </ac:spMkLst>
        </pc:spChg>
        <pc:picChg chg="add mod">
          <ac:chgData name="Kody Morey" userId="cc69656789aaa046" providerId="LiveId" clId="{CB779AD9-B915-4608-81F2-1FF1BC6DE4EE}" dt="2019-12-27T22:26:09.220" v="945" actId="14100"/>
          <ac:picMkLst>
            <pc:docMk/>
            <pc:sldMk cId="2087539508" sldId="266"/>
            <ac:picMk id="3" creationId="{08D82316-A6E1-4FBD-88F6-8B6A91AA79CF}"/>
          </ac:picMkLst>
        </pc:picChg>
      </pc:sldChg>
      <pc:sldChg chg="del">
        <pc:chgData name="Kody Morey" userId="cc69656789aaa046" providerId="LiveId" clId="{CB779AD9-B915-4608-81F2-1FF1BC6DE4EE}" dt="2019-12-27T21:09:15.871" v="7" actId="47"/>
        <pc:sldMkLst>
          <pc:docMk/>
          <pc:sldMk cId="1008188464" sldId="267"/>
        </pc:sldMkLst>
      </pc:sldChg>
      <pc:sldChg chg="addSp delSp modSp add">
        <pc:chgData name="Kody Morey" userId="cc69656789aaa046" providerId="LiveId" clId="{CB779AD9-B915-4608-81F2-1FF1BC6DE4EE}" dt="2019-12-27T22:31:41.024" v="1012" actId="115"/>
        <pc:sldMkLst>
          <pc:docMk/>
          <pc:sldMk cId="3192015168" sldId="267"/>
        </pc:sldMkLst>
        <pc:spChg chg="mod">
          <ac:chgData name="Kody Morey" userId="cc69656789aaa046" providerId="LiveId" clId="{CB779AD9-B915-4608-81F2-1FF1BC6DE4EE}" dt="2019-12-27T22:30:16.125" v="1005" actId="1035"/>
          <ac:spMkLst>
            <pc:docMk/>
            <pc:sldMk cId="3192015168" sldId="267"/>
            <ac:spMk id="2" creationId="{01C8ED37-2AF9-45CC-BDD2-DBAFFA5A02A5}"/>
          </ac:spMkLst>
        </pc:spChg>
        <pc:spChg chg="add mod">
          <ac:chgData name="Kody Morey" userId="cc69656789aaa046" providerId="LiveId" clId="{CB779AD9-B915-4608-81F2-1FF1BC6DE4EE}" dt="2019-12-27T22:31:41.024" v="1012" actId="115"/>
          <ac:spMkLst>
            <pc:docMk/>
            <pc:sldMk cId="3192015168" sldId="267"/>
            <ac:spMk id="4" creationId="{390B8EE4-8780-443E-B24E-4F0759A60610}"/>
          </ac:spMkLst>
        </pc:spChg>
        <pc:picChg chg="add del">
          <ac:chgData name="Kody Morey" userId="cc69656789aaa046" providerId="LiveId" clId="{CB779AD9-B915-4608-81F2-1FF1BC6DE4EE}" dt="2019-12-27T22:30:02.849" v="992"/>
          <ac:picMkLst>
            <pc:docMk/>
            <pc:sldMk cId="3192015168" sldId="267"/>
            <ac:picMk id="3" creationId="{9B912CAC-619A-4B6D-9EBA-F0D29A35AF10}"/>
          </ac:picMkLst>
        </pc:picChg>
      </pc:sldChg>
      <pc:sldChg chg="addSp modSp add">
        <pc:chgData name="Kody Morey" userId="cc69656789aaa046" providerId="LiveId" clId="{CB779AD9-B915-4608-81F2-1FF1BC6DE4EE}" dt="2019-12-27T22:45:37.784" v="2817" actId="113"/>
        <pc:sldMkLst>
          <pc:docMk/>
          <pc:sldMk cId="2958842903" sldId="268"/>
        </pc:sldMkLst>
        <pc:spChg chg="mod">
          <ac:chgData name="Kody Morey" userId="cc69656789aaa046" providerId="LiveId" clId="{CB779AD9-B915-4608-81F2-1FF1BC6DE4EE}" dt="2019-12-27T22:43:04.504" v="2557" actId="1035"/>
          <ac:spMkLst>
            <pc:docMk/>
            <pc:sldMk cId="2958842903" sldId="268"/>
            <ac:spMk id="2" creationId="{DF60C819-B109-40D2-939E-D2B8C63B983A}"/>
          </ac:spMkLst>
        </pc:spChg>
        <pc:spChg chg="add mod">
          <ac:chgData name="Kody Morey" userId="cc69656789aaa046" providerId="LiveId" clId="{CB779AD9-B915-4608-81F2-1FF1BC6DE4EE}" dt="2019-12-27T22:45:37.784" v="2817" actId="113"/>
          <ac:spMkLst>
            <pc:docMk/>
            <pc:sldMk cId="2958842903" sldId="268"/>
            <ac:spMk id="3" creationId="{A6C7D975-8552-4454-BFEF-1ACD1001F144}"/>
          </ac:spMkLst>
        </pc:spChg>
      </pc:sldChg>
      <pc:sldChg chg="del">
        <pc:chgData name="Kody Morey" userId="cc69656789aaa046" providerId="LiveId" clId="{CB779AD9-B915-4608-81F2-1FF1BC6DE4EE}" dt="2019-12-27T21:09:16.300" v="8" actId="47"/>
        <pc:sldMkLst>
          <pc:docMk/>
          <pc:sldMk cId="3575735294" sldId="268"/>
        </pc:sldMkLst>
      </pc:sldChg>
      <pc:sldChg chg="addSp delSp modSp add">
        <pc:chgData name="Kody Morey" userId="cc69656789aaa046" providerId="LiveId" clId="{CB779AD9-B915-4608-81F2-1FF1BC6DE4EE}" dt="2019-12-27T22:51:22.804" v="2925" actId="1076"/>
        <pc:sldMkLst>
          <pc:docMk/>
          <pc:sldMk cId="3337425199" sldId="269"/>
        </pc:sldMkLst>
        <pc:spChg chg="del">
          <ac:chgData name="Kody Morey" userId="cc69656789aaa046" providerId="LiveId" clId="{CB779AD9-B915-4608-81F2-1FF1BC6DE4EE}" dt="2019-12-27T22:48:58.654" v="2894" actId="478"/>
          <ac:spMkLst>
            <pc:docMk/>
            <pc:sldMk cId="3337425199" sldId="269"/>
            <ac:spMk id="2" creationId="{7BDEEEFC-220E-44CA-801F-B037EC024446}"/>
          </ac:spMkLst>
        </pc:spChg>
        <pc:spChg chg="add mod">
          <ac:chgData name="Kody Morey" userId="cc69656789aaa046" providerId="LiveId" clId="{CB779AD9-B915-4608-81F2-1FF1BC6DE4EE}" dt="2019-12-27T22:49:40.134" v="2916" actId="115"/>
          <ac:spMkLst>
            <pc:docMk/>
            <pc:sldMk cId="3337425199" sldId="269"/>
            <ac:spMk id="3" creationId="{4F4A8607-0689-4E87-B740-968D0402EAB3}"/>
          </ac:spMkLst>
        </pc:spChg>
        <pc:picChg chg="add mod">
          <ac:chgData name="Kody Morey" userId="cc69656789aaa046" providerId="LiveId" clId="{CB779AD9-B915-4608-81F2-1FF1BC6DE4EE}" dt="2019-12-27T22:51:17.684" v="2923" actId="1076"/>
          <ac:picMkLst>
            <pc:docMk/>
            <pc:sldMk cId="3337425199" sldId="269"/>
            <ac:picMk id="4" creationId="{EB7D6CA9-B3D0-46FA-93E5-F4E57042AEAF}"/>
          </ac:picMkLst>
        </pc:picChg>
        <pc:picChg chg="add mod">
          <ac:chgData name="Kody Morey" userId="cc69656789aaa046" providerId="LiveId" clId="{CB779AD9-B915-4608-81F2-1FF1BC6DE4EE}" dt="2019-12-27T22:51:22.804" v="2925" actId="1076"/>
          <ac:picMkLst>
            <pc:docMk/>
            <pc:sldMk cId="3337425199" sldId="269"/>
            <ac:picMk id="5" creationId="{E5A3322E-8040-476D-A6FE-8D06053C8DF1}"/>
          </ac:picMkLst>
        </pc:picChg>
      </pc:sldChg>
      <pc:sldChg chg="del">
        <pc:chgData name="Kody Morey" userId="cc69656789aaa046" providerId="LiveId" clId="{CB779AD9-B915-4608-81F2-1FF1BC6DE4EE}" dt="2019-12-27T21:09:17.418" v="11" actId="47"/>
        <pc:sldMkLst>
          <pc:docMk/>
          <pc:sldMk cId="3850082013" sldId="269"/>
        </pc:sldMkLst>
      </pc:sldChg>
      <pc:sldChg chg="del">
        <pc:chgData name="Kody Morey" userId="cc69656789aaa046" providerId="LiveId" clId="{CB779AD9-B915-4608-81F2-1FF1BC6DE4EE}" dt="2019-12-27T21:09:17.740" v="12" actId="47"/>
        <pc:sldMkLst>
          <pc:docMk/>
          <pc:sldMk cId="2583615550" sldId="270"/>
        </pc:sldMkLst>
      </pc:sldChg>
      <pc:sldChg chg="addSp delSp modSp add">
        <pc:chgData name="Kody Morey" userId="cc69656789aaa046" providerId="LiveId" clId="{CB779AD9-B915-4608-81F2-1FF1BC6DE4EE}" dt="2019-12-27T22:53:52.412" v="2984" actId="313"/>
        <pc:sldMkLst>
          <pc:docMk/>
          <pc:sldMk cId="3125137511" sldId="270"/>
        </pc:sldMkLst>
        <pc:spChg chg="del">
          <ac:chgData name="Kody Morey" userId="cc69656789aaa046" providerId="LiveId" clId="{CB779AD9-B915-4608-81F2-1FF1BC6DE4EE}" dt="2019-12-27T22:52:16.924" v="2941" actId="478"/>
          <ac:spMkLst>
            <pc:docMk/>
            <pc:sldMk cId="3125137511" sldId="270"/>
            <ac:spMk id="2" creationId="{53F0F69C-54D2-44CB-8CE8-740534F17B7C}"/>
          </ac:spMkLst>
        </pc:spChg>
        <pc:spChg chg="add mod">
          <ac:chgData name="Kody Morey" userId="cc69656789aaa046" providerId="LiveId" clId="{CB779AD9-B915-4608-81F2-1FF1BC6DE4EE}" dt="2019-12-27T22:53:52.412" v="2984" actId="313"/>
          <ac:spMkLst>
            <pc:docMk/>
            <pc:sldMk cId="3125137511" sldId="270"/>
            <ac:spMk id="3" creationId="{7263EEAF-488F-4486-BC59-85A27E45E0C6}"/>
          </ac:spMkLst>
        </pc:spChg>
        <pc:spChg chg="add mod">
          <ac:chgData name="Kody Morey" userId="cc69656789aaa046" providerId="LiveId" clId="{CB779AD9-B915-4608-81F2-1FF1BC6DE4EE}" dt="2019-12-27T22:52:46.634" v="2973" actId="403"/>
          <ac:spMkLst>
            <pc:docMk/>
            <pc:sldMk cId="3125137511" sldId="270"/>
            <ac:spMk id="4" creationId="{585F52DF-DCE8-48F3-A4BB-1BE8D8AD24FF}"/>
          </ac:spMkLst>
        </pc:spChg>
      </pc:sldChg>
      <pc:sldChg chg="addSp delSp modSp add ord">
        <pc:chgData name="Kody Morey" userId="cc69656789aaa046" providerId="LiveId" clId="{CB779AD9-B915-4608-81F2-1FF1BC6DE4EE}" dt="2019-12-28T00:03:21.741" v="7847" actId="1076"/>
        <pc:sldMkLst>
          <pc:docMk/>
          <pc:sldMk cId="1517321551" sldId="271"/>
        </pc:sldMkLst>
        <pc:spChg chg="del">
          <ac:chgData name="Kody Morey" userId="cc69656789aaa046" providerId="LiveId" clId="{CB779AD9-B915-4608-81F2-1FF1BC6DE4EE}" dt="2019-12-28T00:01:52.691" v="7829" actId="478"/>
          <ac:spMkLst>
            <pc:docMk/>
            <pc:sldMk cId="1517321551" sldId="271"/>
            <ac:spMk id="2" creationId="{28A5ED1E-7CE2-4F15-8A37-AD57BDB186CE}"/>
          </ac:spMkLst>
        </pc:spChg>
        <pc:picChg chg="add mod">
          <ac:chgData name="Kody Morey" userId="cc69656789aaa046" providerId="LiveId" clId="{CB779AD9-B915-4608-81F2-1FF1BC6DE4EE}" dt="2019-12-28T00:03:09.121" v="7842" actId="14100"/>
          <ac:picMkLst>
            <pc:docMk/>
            <pc:sldMk cId="1517321551" sldId="271"/>
            <ac:picMk id="3" creationId="{A2A21FEB-1A90-43CB-A2C6-06FCEB9BFF54}"/>
          </ac:picMkLst>
        </pc:picChg>
        <pc:picChg chg="add mod">
          <ac:chgData name="Kody Morey" userId="cc69656789aaa046" providerId="LiveId" clId="{CB779AD9-B915-4608-81F2-1FF1BC6DE4EE}" dt="2019-12-28T00:03:17.721" v="7845" actId="14100"/>
          <ac:picMkLst>
            <pc:docMk/>
            <pc:sldMk cId="1517321551" sldId="271"/>
            <ac:picMk id="4" creationId="{63182CCE-3003-4932-BE58-1DA390DE005C}"/>
          </ac:picMkLst>
        </pc:picChg>
        <pc:picChg chg="add del mod">
          <ac:chgData name="Kody Morey" userId="cc69656789aaa046" providerId="LiveId" clId="{CB779AD9-B915-4608-81F2-1FF1BC6DE4EE}" dt="2019-12-28T00:01:34.081" v="7825" actId="478"/>
          <ac:picMkLst>
            <pc:docMk/>
            <pc:sldMk cId="1517321551" sldId="271"/>
            <ac:picMk id="5" creationId="{34935E1A-6769-456F-815F-1327DE0FE57F}"/>
          </ac:picMkLst>
        </pc:picChg>
        <pc:picChg chg="add mod">
          <ac:chgData name="Kody Morey" userId="cc69656789aaa046" providerId="LiveId" clId="{CB779AD9-B915-4608-81F2-1FF1BC6DE4EE}" dt="2019-12-28T00:03:21.741" v="7847" actId="1076"/>
          <ac:picMkLst>
            <pc:docMk/>
            <pc:sldMk cId="1517321551" sldId="271"/>
            <ac:picMk id="6" creationId="{B8014CA0-D3A4-4B8A-A2E8-14BA6542F19C}"/>
          </ac:picMkLst>
        </pc:picChg>
        <pc:picChg chg="add mod">
          <ac:chgData name="Kody Morey" userId="cc69656789aaa046" providerId="LiveId" clId="{CB779AD9-B915-4608-81F2-1FF1BC6DE4EE}" dt="2019-12-28T00:03:04.461" v="7840" actId="14100"/>
          <ac:picMkLst>
            <pc:docMk/>
            <pc:sldMk cId="1517321551" sldId="271"/>
            <ac:picMk id="7" creationId="{AA00E570-5D4A-41C9-A7D4-11DFA937D1AE}"/>
          </ac:picMkLst>
        </pc:picChg>
      </pc:sldChg>
      <pc:sldChg chg="del">
        <pc:chgData name="Kody Morey" userId="cc69656789aaa046" providerId="LiveId" clId="{CB779AD9-B915-4608-81F2-1FF1BC6DE4EE}" dt="2019-12-27T21:09:18.167" v="14" actId="47"/>
        <pc:sldMkLst>
          <pc:docMk/>
          <pc:sldMk cId="2234324428" sldId="271"/>
        </pc:sldMkLst>
      </pc:sldChg>
      <pc:sldChg chg="del">
        <pc:chgData name="Kody Morey" userId="cc69656789aaa046" providerId="LiveId" clId="{CB779AD9-B915-4608-81F2-1FF1BC6DE4EE}" dt="2019-12-27T21:09:18.390" v="15" actId="47"/>
        <pc:sldMkLst>
          <pc:docMk/>
          <pc:sldMk cId="2275709208" sldId="272"/>
        </pc:sldMkLst>
      </pc:sldChg>
      <pc:sldChg chg="addSp modSp add">
        <pc:chgData name="Kody Morey" userId="cc69656789aaa046" providerId="LiveId" clId="{CB779AD9-B915-4608-81F2-1FF1BC6DE4EE}" dt="2019-12-27T23:16:59.753" v="4795" actId="115"/>
        <pc:sldMkLst>
          <pc:docMk/>
          <pc:sldMk cId="4127891171" sldId="272"/>
        </pc:sldMkLst>
        <pc:spChg chg="add mod">
          <ac:chgData name="Kody Morey" userId="cc69656789aaa046" providerId="LiveId" clId="{CB779AD9-B915-4608-81F2-1FF1BC6DE4EE}" dt="2019-12-27T23:16:59.753" v="4795" actId="115"/>
          <ac:spMkLst>
            <pc:docMk/>
            <pc:sldMk cId="4127891171" sldId="272"/>
            <ac:spMk id="2" creationId="{5200A04F-0440-4DA9-85F5-DCAB0539CC06}"/>
          </ac:spMkLst>
        </pc:spChg>
        <pc:picChg chg="add mod">
          <ac:chgData name="Kody Morey" userId="cc69656789aaa046" providerId="LiveId" clId="{CB779AD9-B915-4608-81F2-1FF1BC6DE4EE}" dt="2019-12-27T23:16:21.693" v="4789" actId="14100"/>
          <ac:picMkLst>
            <pc:docMk/>
            <pc:sldMk cId="4127891171" sldId="272"/>
            <ac:picMk id="3" creationId="{7CE160D1-2F41-4374-B727-61693C88A665}"/>
          </ac:picMkLst>
        </pc:picChg>
      </pc:sldChg>
      <pc:sldChg chg="addSp modSp add">
        <pc:chgData name="Kody Morey" userId="cc69656789aaa046" providerId="LiveId" clId="{CB779AD9-B915-4608-81F2-1FF1BC6DE4EE}" dt="2019-12-27T23:23:46.492" v="4842" actId="1076"/>
        <pc:sldMkLst>
          <pc:docMk/>
          <pc:sldMk cId="2503755117" sldId="273"/>
        </pc:sldMkLst>
        <pc:spChg chg="add mod">
          <ac:chgData name="Kody Morey" userId="cc69656789aaa046" providerId="LiveId" clId="{CB779AD9-B915-4608-81F2-1FF1BC6DE4EE}" dt="2019-12-27T23:22:30.972" v="4834" actId="115"/>
          <ac:spMkLst>
            <pc:docMk/>
            <pc:sldMk cId="2503755117" sldId="273"/>
            <ac:spMk id="2" creationId="{44BD440B-6B86-4C3E-8828-5A032A487283}"/>
          </ac:spMkLst>
        </pc:spChg>
        <pc:picChg chg="add mod">
          <ac:chgData name="Kody Morey" userId="cc69656789aaa046" providerId="LiveId" clId="{CB779AD9-B915-4608-81F2-1FF1BC6DE4EE}" dt="2019-12-27T23:22:51.932" v="4838" actId="1076"/>
          <ac:picMkLst>
            <pc:docMk/>
            <pc:sldMk cId="2503755117" sldId="273"/>
            <ac:picMk id="3" creationId="{06ACB31E-962E-4E75-931D-06517B4E813E}"/>
          </ac:picMkLst>
        </pc:picChg>
        <pc:picChg chg="add mod">
          <ac:chgData name="Kody Morey" userId="cc69656789aaa046" providerId="LiveId" clId="{CB779AD9-B915-4608-81F2-1FF1BC6DE4EE}" dt="2019-12-27T23:23:46.492" v="4842" actId="1076"/>
          <ac:picMkLst>
            <pc:docMk/>
            <pc:sldMk cId="2503755117" sldId="273"/>
            <ac:picMk id="4" creationId="{7FD6F555-D0F7-4C62-A459-0A2C5021320E}"/>
          </ac:picMkLst>
        </pc:picChg>
      </pc:sldChg>
      <pc:sldChg chg="del">
        <pc:chgData name="Kody Morey" userId="cc69656789aaa046" providerId="LiveId" clId="{CB779AD9-B915-4608-81F2-1FF1BC6DE4EE}" dt="2019-12-27T21:09:18.537" v="16" actId="47"/>
        <pc:sldMkLst>
          <pc:docMk/>
          <pc:sldMk cId="3085662292" sldId="273"/>
        </pc:sldMkLst>
      </pc:sldChg>
      <pc:sldChg chg="del">
        <pc:chgData name="Kody Morey" userId="cc69656789aaa046" providerId="LiveId" clId="{CB779AD9-B915-4608-81F2-1FF1BC6DE4EE}" dt="2019-12-27T21:09:18.767" v="17" actId="47"/>
        <pc:sldMkLst>
          <pc:docMk/>
          <pc:sldMk cId="2376409018" sldId="274"/>
        </pc:sldMkLst>
      </pc:sldChg>
      <pc:sldChg chg="addSp modSp add">
        <pc:chgData name="Kody Morey" userId="cc69656789aaa046" providerId="LiveId" clId="{CB779AD9-B915-4608-81F2-1FF1BC6DE4EE}" dt="2019-12-27T23:32:41.352" v="5717" actId="1076"/>
        <pc:sldMkLst>
          <pc:docMk/>
          <pc:sldMk cId="3566947839" sldId="274"/>
        </pc:sldMkLst>
        <pc:spChg chg="add mod">
          <ac:chgData name="Kody Morey" userId="cc69656789aaa046" providerId="LiveId" clId="{CB779AD9-B915-4608-81F2-1FF1BC6DE4EE}" dt="2019-12-27T23:31:40.352" v="5713" actId="115"/>
          <ac:spMkLst>
            <pc:docMk/>
            <pc:sldMk cId="3566947839" sldId="274"/>
            <ac:spMk id="2" creationId="{4354816F-5E7B-424C-81FB-4D9322188B26}"/>
          </ac:spMkLst>
        </pc:spChg>
        <pc:picChg chg="add mod">
          <ac:chgData name="Kody Morey" userId="cc69656789aaa046" providerId="LiveId" clId="{CB779AD9-B915-4608-81F2-1FF1BC6DE4EE}" dt="2019-12-27T23:32:17.873" v="5715" actId="1076"/>
          <ac:picMkLst>
            <pc:docMk/>
            <pc:sldMk cId="3566947839" sldId="274"/>
            <ac:picMk id="3" creationId="{F385A55F-D644-4FA9-9925-41D05EBCFB6C}"/>
          </ac:picMkLst>
        </pc:picChg>
        <pc:picChg chg="add mod">
          <ac:chgData name="Kody Morey" userId="cc69656789aaa046" providerId="LiveId" clId="{CB779AD9-B915-4608-81F2-1FF1BC6DE4EE}" dt="2019-12-27T23:32:41.352" v="5717" actId="1076"/>
          <ac:picMkLst>
            <pc:docMk/>
            <pc:sldMk cId="3566947839" sldId="274"/>
            <ac:picMk id="4" creationId="{5E4A13DF-2BE7-4495-8547-1EF5F11A9308}"/>
          </ac:picMkLst>
        </pc:picChg>
      </pc:sldChg>
      <pc:sldChg chg="del">
        <pc:chgData name="Kody Morey" userId="cc69656789aaa046" providerId="LiveId" clId="{CB779AD9-B915-4608-81F2-1FF1BC6DE4EE}" dt="2019-12-27T21:09:18.937" v="18" actId="47"/>
        <pc:sldMkLst>
          <pc:docMk/>
          <pc:sldMk cId="811788354" sldId="275"/>
        </pc:sldMkLst>
      </pc:sldChg>
      <pc:sldChg chg="addSp modSp add">
        <pc:chgData name="Kody Morey" userId="cc69656789aaa046" providerId="LiveId" clId="{CB779AD9-B915-4608-81F2-1FF1BC6DE4EE}" dt="2019-12-27T23:51:37.357" v="7660" actId="20577"/>
        <pc:sldMkLst>
          <pc:docMk/>
          <pc:sldMk cId="3083814786" sldId="275"/>
        </pc:sldMkLst>
        <pc:spChg chg="add mod">
          <ac:chgData name="Kody Morey" userId="cc69656789aaa046" providerId="LiveId" clId="{CB779AD9-B915-4608-81F2-1FF1BC6DE4EE}" dt="2019-12-27T23:48:44.792" v="7568" actId="1035"/>
          <ac:spMkLst>
            <pc:docMk/>
            <pc:sldMk cId="3083814786" sldId="275"/>
            <ac:spMk id="2" creationId="{0159A956-FC85-4435-A611-2931CFCB2650}"/>
          </ac:spMkLst>
        </pc:spChg>
        <pc:spChg chg="add mod">
          <ac:chgData name="Kody Morey" userId="cc69656789aaa046" providerId="LiveId" clId="{CB779AD9-B915-4608-81F2-1FF1BC6DE4EE}" dt="2019-12-27T23:51:37.357" v="7660" actId="20577"/>
          <ac:spMkLst>
            <pc:docMk/>
            <pc:sldMk cId="3083814786" sldId="275"/>
            <ac:spMk id="3" creationId="{30B19C31-CBDF-428D-981C-AD9021183464}"/>
          </ac:spMkLst>
        </pc:spChg>
      </pc:sldChg>
      <pc:sldChg chg="addSp modSp add">
        <pc:chgData name="Kody Morey" userId="cc69656789aaa046" providerId="LiveId" clId="{CB779AD9-B915-4608-81F2-1FF1BC6DE4EE}" dt="2019-12-27T23:54:53.281" v="7747" actId="115"/>
        <pc:sldMkLst>
          <pc:docMk/>
          <pc:sldMk cId="3175272237" sldId="276"/>
        </pc:sldMkLst>
        <pc:spChg chg="add mod">
          <ac:chgData name="Kody Morey" userId="cc69656789aaa046" providerId="LiveId" clId="{CB779AD9-B915-4608-81F2-1FF1BC6DE4EE}" dt="2019-12-27T23:54:12.982" v="7691" actId="1076"/>
          <ac:spMkLst>
            <pc:docMk/>
            <pc:sldMk cId="3175272237" sldId="276"/>
            <ac:spMk id="2" creationId="{FBEA6450-B430-4022-9792-253B110229F3}"/>
          </ac:spMkLst>
        </pc:spChg>
        <pc:spChg chg="add mod">
          <ac:chgData name="Kody Morey" userId="cc69656789aaa046" providerId="LiveId" clId="{CB779AD9-B915-4608-81F2-1FF1BC6DE4EE}" dt="2019-12-27T23:54:15.901" v="7692" actId="1076"/>
          <ac:spMkLst>
            <pc:docMk/>
            <pc:sldMk cId="3175272237" sldId="276"/>
            <ac:spMk id="3" creationId="{B252F57D-3C36-49E9-9473-28F1B99D759A}"/>
          </ac:spMkLst>
        </pc:spChg>
        <pc:spChg chg="add mod">
          <ac:chgData name="Kody Morey" userId="cc69656789aaa046" providerId="LiveId" clId="{CB779AD9-B915-4608-81F2-1FF1BC6DE4EE}" dt="2019-12-27T23:54:53.281" v="7747" actId="115"/>
          <ac:spMkLst>
            <pc:docMk/>
            <pc:sldMk cId="3175272237" sldId="276"/>
            <ac:spMk id="5" creationId="{25E2EF83-C23F-41A3-8A2E-AEBE6201CB3C}"/>
          </ac:spMkLst>
        </pc:spChg>
        <pc:picChg chg="add mod">
          <ac:chgData name="Kody Morey" userId="cc69656789aaa046" providerId="LiveId" clId="{CB779AD9-B915-4608-81F2-1FF1BC6DE4EE}" dt="2019-12-27T23:54:08.721" v="7690" actId="1076"/>
          <ac:picMkLst>
            <pc:docMk/>
            <pc:sldMk cId="3175272237" sldId="276"/>
            <ac:picMk id="4" creationId="{FF647AE6-5958-42B3-85FD-F9F613278B44}"/>
          </ac:picMkLst>
        </pc:picChg>
      </pc:sldChg>
      <pc:sldChg chg="addSp delSp modSp add">
        <pc:chgData name="Kody Morey" userId="cc69656789aaa046" providerId="LiveId" clId="{CB779AD9-B915-4608-81F2-1FF1BC6DE4EE}" dt="2019-12-27T23:58:38.822" v="7796" actId="1076"/>
        <pc:sldMkLst>
          <pc:docMk/>
          <pc:sldMk cId="178191957" sldId="277"/>
        </pc:sldMkLst>
        <pc:spChg chg="add mod">
          <ac:chgData name="Kody Morey" userId="cc69656789aaa046" providerId="LiveId" clId="{CB779AD9-B915-4608-81F2-1FF1BC6DE4EE}" dt="2019-12-27T23:57:56.126" v="7791" actId="115"/>
          <ac:spMkLst>
            <pc:docMk/>
            <pc:sldMk cId="178191957" sldId="277"/>
            <ac:spMk id="4" creationId="{9EA012A5-E999-40B6-ACE6-613D8777DED0}"/>
          </ac:spMkLst>
        </pc:spChg>
        <pc:spChg chg="add del mod">
          <ac:chgData name="Kody Morey" userId="cc69656789aaa046" providerId="LiveId" clId="{CB779AD9-B915-4608-81F2-1FF1BC6DE4EE}" dt="2019-12-27T23:58:07.371" v="7793" actId="478"/>
          <ac:spMkLst>
            <pc:docMk/>
            <pc:sldMk cId="178191957" sldId="277"/>
            <ac:spMk id="5" creationId="{172B9B8C-7ACF-4716-A3F2-9384A0EA999E}"/>
          </ac:spMkLst>
        </pc:spChg>
        <pc:picChg chg="add mod">
          <ac:chgData name="Kody Morey" userId="cc69656789aaa046" providerId="LiveId" clId="{CB779AD9-B915-4608-81F2-1FF1BC6DE4EE}" dt="2019-12-27T23:56:51.801" v="7753" actId="1076"/>
          <ac:picMkLst>
            <pc:docMk/>
            <pc:sldMk cId="178191957" sldId="277"/>
            <ac:picMk id="2" creationId="{BD19B54E-0BD9-4372-98DA-9322FF5BEE09}"/>
          </ac:picMkLst>
        </pc:picChg>
        <pc:picChg chg="add mod">
          <ac:chgData name="Kody Morey" userId="cc69656789aaa046" providerId="LiveId" clId="{CB779AD9-B915-4608-81F2-1FF1BC6DE4EE}" dt="2019-12-27T23:57:29.312" v="7756" actId="14100"/>
          <ac:picMkLst>
            <pc:docMk/>
            <pc:sldMk cId="178191957" sldId="277"/>
            <ac:picMk id="3" creationId="{49C42D8A-34E1-45B8-BF96-BF69C2478037}"/>
          </ac:picMkLst>
        </pc:picChg>
        <pc:picChg chg="add mod">
          <ac:chgData name="Kody Morey" userId="cc69656789aaa046" providerId="LiveId" clId="{CB779AD9-B915-4608-81F2-1FF1BC6DE4EE}" dt="2019-12-27T23:58:38.822" v="7796" actId="1076"/>
          <ac:picMkLst>
            <pc:docMk/>
            <pc:sldMk cId="178191957" sldId="277"/>
            <ac:picMk id="6" creationId="{6C9B5F46-9671-47EA-B224-682322FD2D28}"/>
          </ac:picMkLst>
        </pc:picChg>
      </pc:sldChg>
      <pc:sldChg chg="addSp modSp add ord">
        <pc:chgData name="Kody Morey" userId="cc69656789aaa046" providerId="LiveId" clId="{CB779AD9-B915-4608-81F2-1FF1BC6DE4EE}" dt="2019-12-28T00:08:01.891" v="8166" actId="1076"/>
        <pc:sldMkLst>
          <pc:docMk/>
          <pc:sldMk cId="1050038550" sldId="278"/>
        </pc:sldMkLst>
        <pc:spChg chg="add mod">
          <ac:chgData name="Kody Morey" userId="cc69656789aaa046" providerId="LiveId" clId="{CB779AD9-B915-4608-81F2-1FF1BC6DE4EE}" dt="2019-12-28T00:07:10.431" v="8161" actId="20577"/>
          <ac:spMkLst>
            <pc:docMk/>
            <pc:sldMk cId="1050038550" sldId="278"/>
            <ac:spMk id="2" creationId="{60405258-1229-45F0-ADE7-7A96FBED0643}"/>
          </ac:spMkLst>
        </pc:spChg>
        <pc:picChg chg="add mod">
          <ac:chgData name="Kody Morey" userId="cc69656789aaa046" providerId="LiveId" clId="{CB779AD9-B915-4608-81F2-1FF1BC6DE4EE}" dt="2019-12-28T00:08:01.891" v="8166" actId="1076"/>
          <ac:picMkLst>
            <pc:docMk/>
            <pc:sldMk cId="1050038550" sldId="278"/>
            <ac:picMk id="3" creationId="{D8BEBF34-B4DB-460D-BF76-14C27F7B4788}"/>
          </ac:picMkLst>
        </pc:picChg>
      </pc:sldChg>
      <pc:sldChg chg="add del">
        <pc:chgData name="Kody Morey" userId="cc69656789aaa046" providerId="LiveId" clId="{CB779AD9-B915-4608-81F2-1FF1BC6DE4EE}" dt="2019-12-28T00:01:49.201" v="7828" actId="47"/>
        <pc:sldMkLst>
          <pc:docMk/>
          <pc:sldMk cId="1074942671" sldId="278"/>
        </pc:sldMkLst>
      </pc:sldChg>
      <pc:sldChg chg="addSp modSp add">
        <pc:chgData name="Kody Morey" userId="cc69656789aaa046" providerId="LiveId" clId="{CB779AD9-B915-4608-81F2-1FF1BC6DE4EE}" dt="2019-12-28T00:14:47.441" v="8328" actId="1076"/>
        <pc:sldMkLst>
          <pc:docMk/>
          <pc:sldMk cId="701773478" sldId="279"/>
        </pc:sldMkLst>
        <pc:spChg chg="mod">
          <ac:chgData name="Kody Morey" userId="cc69656789aaa046" providerId="LiveId" clId="{CB779AD9-B915-4608-81F2-1FF1BC6DE4EE}" dt="2019-12-28T00:13:08.368" v="8313" actId="1076"/>
          <ac:spMkLst>
            <pc:docMk/>
            <pc:sldMk cId="701773478" sldId="279"/>
            <ac:spMk id="2" creationId="{1FD8D86A-0F44-49D9-9F3A-C873CF020579}"/>
          </ac:spMkLst>
        </pc:spChg>
        <pc:spChg chg="add mod">
          <ac:chgData name="Kody Morey" userId="cc69656789aaa046" providerId="LiveId" clId="{CB779AD9-B915-4608-81F2-1FF1BC6DE4EE}" dt="2019-12-28T00:13:40.701" v="8322" actId="1076"/>
          <ac:spMkLst>
            <pc:docMk/>
            <pc:sldMk cId="701773478" sldId="279"/>
            <ac:spMk id="3" creationId="{E7F3C9AC-0C1E-4476-97D9-95BE79E82F67}"/>
          </ac:spMkLst>
        </pc:spChg>
        <pc:picChg chg="add mod">
          <ac:chgData name="Kody Morey" userId="cc69656789aaa046" providerId="LiveId" clId="{CB779AD9-B915-4608-81F2-1FF1BC6DE4EE}" dt="2019-12-28T00:14:15.863" v="8324" actId="1076"/>
          <ac:picMkLst>
            <pc:docMk/>
            <pc:sldMk cId="701773478" sldId="279"/>
            <ac:picMk id="4" creationId="{6ADEB6AB-7A25-4948-ABCB-75A8E32057D0}"/>
          </ac:picMkLst>
        </pc:picChg>
        <pc:picChg chg="add mod">
          <ac:chgData name="Kody Morey" userId="cc69656789aaa046" providerId="LiveId" clId="{CB779AD9-B915-4608-81F2-1FF1BC6DE4EE}" dt="2019-12-28T00:14:47.441" v="8328" actId="1076"/>
          <ac:picMkLst>
            <pc:docMk/>
            <pc:sldMk cId="701773478" sldId="279"/>
            <ac:picMk id="5" creationId="{8AF53E61-8A94-4F39-BA52-5ACC743CF5AD}"/>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9F10D-B3A3-413E-B70B-EA4622E4B7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EB9FC7-C22E-4037-B0FB-A96DE3CDCA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B5424-76D9-4868-B95E-9FAC05332FE9}"/>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5" name="Footer Placeholder 4">
            <a:extLst>
              <a:ext uri="{FF2B5EF4-FFF2-40B4-BE49-F238E27FC236}">
                <a16:creationId xmlns:a16="http://schemas.microsoft.com/office/drawing/2014/main" id="{E1C7F34D-CF3F-4F4C-B212-2A9846167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138F1E-9A50-4AB0-BEEC-164EC4DC15C8}"/>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2965490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7D046-20AB-4300-AC25-B0D8E888E6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AB8CE1-C6BD-438C-81CB-BCA56FAFD23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65375E-8B1F-4C07-AEE7-F952941F82E1}"/>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5" name="Footer Placeholder 4">
            <a:extLst>
              <a:ext uri="{FF2B5EF4-FFF2-40B4-BE49-F238E27FC236}">
                <a16:creationId xmlns:a16="http://schemas.microsoft.com/office/drawing/2014/main" id="{D7C78D96-37D3-4FAE-913D-8AB8279454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6F497F-60E5-4043-B716-79E620DC4AF7}"/>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72805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E7DB04-8980-4BBE-8F62-BA95B465D0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7553E28-3EB7-4C9B-8E2F-83302938F2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841D3-8D59-41DC-80C7-6C43A0C9A545}"/>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5" name="Footer Placeholder 4">
            <a:extLst>
              <a:ext uri="{FF2B5EF4-FFF2-40B4-BE49-F238E27FC236}">
                <a16:creationId xmlns:a16="http://schemas.microsoft.com/office/drawing/2014/main" id="{87A37CD6-7CFB-434B-9B23-EFD46B37C2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746B6-278A-4A47-9CAF-A997A900336E}"/>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187543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3A4ED-30C1-4407-927F-0B3DDC5C6E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98D65F-D02B-4941-9FFF-B88D88FC5B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C189F-FF21-4DE5-9B6A-316C51B4A3B1}"/>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5" name="Footer Placeholder 4">
            <a:extLst>
              <a:ext uri="{FF2B5EF4-FFF2-40B4-BE49-F238E27FC236}">
                <a16:creationId xmlns:a16="http://schemas.microsoft.com/office/drawing/2014/main" id="{2124A768-A158-46CC-A76A-F6FF10D10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B46CB1-8532-42F7-AEFA-0F3AAD9847C5}"/>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195895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AEEB1-E336-44DC-8DDA-6CE73004CC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F40C07-FD9B-4F1E-B35A-A9C14F6817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7261BD-0DA2-4244-ACB1-86BBF2D81C42}"/>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5" name="Footer Placeholder 4">
            <a:extLst>
              <a:ext uri="{FF2B5EF4-FFF2-40B4-BE49-F238E27FC236}">
                <a16:creationId xmlns:a16="http://schemas.microsoft.com/office/drawing/2014/main" id="{8B6DE353-FA22-4636-AD63-5D7BB0012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A67A5F-507C-413A-9C97-DCA828C2465F}"/>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1833294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EE29D-7D9C-45E9-826B-EA7E5CC9F5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784E5-271B-4A62-A911-61294415A80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A4E76C-6F74-4BC8-8B1C-4A1F711B47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3C0DE0-E2EF-47C2-AFCC-A5FF97E21BA3}"/>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6" name="Footer Placeholder 5">
            <a:extLst>
              <a:ext uri="{FF2B5EF4-FFF2-40B4-BE49-F238E27FC236}">
                <a16:creationId xmlns:a16="http://schemas.microsoft.com/office/drawing/2014/main" id="{43608673-FD61-4B97-A5C3-A76BFF6D17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A03649-E8CA-48D3-B3DB-68BBE76FBEF9}"/>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237654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1D042-7A66-4C61-A78C-FB8E83BC12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374CD0-BE70-4D13-9F8E-91C486AEA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D501E4-4785-4324-AE33-587BA26D7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A2DD48-C303-40E0-A8DB-EFC367F27A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9966B42-65C7-4DCD-A96E-C63B3DCF89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233C3E-B6A8-43CE-9848-E244354FAA9C}"/>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8" name="Footer Placeholder 7">
            <a:extLst>
              <a:ext uri="{FF2B5EF4-FFF2-40B4-BE49-F238E27FC236}">
                <a16:creationId xmlns:a16="http://schemas.microsoft.com/office/drawing/2014/main" id="{213BBF9E-EB50-4A23-960F-D6603998A20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0725AA-0B7E-459F-852F-0C89ABC14546}"/>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229362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B43E2-DBA6-45D4-BE7F-81BB91E3E4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8B2351C-89F5-4C8A-BA33-0AE77DD954E2}"/>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4" name="Footer Placeholder 3">
            <a:extLst>
              <a:ext uri="{FF2B5EF4-FFF2-40B4-BE49-F238E27FC236}">
                <a16:creationId xmlns:a16="http://schemas.microsoft.com/office/drawing/2014/main" id="{AACD341A-B2B5-4E62-86E7-832C4477E4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DAA37B6-C32F-4AF5-9D4C-35BDBCBF71CA}"/>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3950290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D1101C-0757-4A26-BE9C-010D06526877}"/>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3" name="Footer Placeholder 2">
            <a:extLst>
              <a:ext uri="{FF2B5EF4-FFF2-40B4-BE49-F238E27FC236}">
                <a16:creationId xmlns:a16="http://schemas.microsoft.com/office/drawing/2014/main" id="{F4E8E158-13D1-49FB-919F-D6CD9B1585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82D2EC-0C42-477C-9C45-987B69319562}"/>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16621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22655-A4EE-4C55-8DED-C22EE3CD92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4ECF7B-27B9-4ECC-871E-C612742BFE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F12785-F384-4815-AC9C-9F60A9324F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372994-6492-44C0-B432-605333506EEC}"/>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6" name="Footer Placeholder 5">
            <a:extLst>
              <a:ext uri="{FF2B5EF4-FFF2-40B4-BE49-F238E27FC236}">
                <a16:creationId xmlns:a16="http://schemas.microsoft.com/office/drawing/2014/main" id="{10B64F23-8749-44AB-9281-A1E583D7F6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650C48-A179-469D-9918-E679F9C49B4C}"/>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23301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18047-6C7E-49AC-8310-022571013D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4F684B-74BB-438C-9B00-17BCA0BA4B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EC22BED-8D57-41D3-BD02-330838F80E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3DC622-A999-49DF-80B4-A3F215B666A0}"/>
              </a:ext>
            </a:extLst>
          </p:cNvPr>
          <p:cNvSpPr>
            <a:spLocks noGrp="1"/>
          </p:cNvSpPr>
          <p:nvPr>
            <p:ph type="dt" sz="half" idx="10"/>
          </p:nvPr>
        </p:nvSpPr>
        <p:spPr/>
        <p:txBody>
          <a:bodyPr/>
          <a:lstStyle/>
          <a:p>
            <a:fld id="{5E640F38-146A-4749-8BB0-25460063D50C}" type="datetimeFigureOut">
              <a:rPr lang="en-US" smtClean="0"/>
              <a:t>12/27/2019</a:t>
            </a:fld>
            <a:endParaRPr lang="en-US"/>
          </a:p>
        </p:txBody>
      </p:sp>
      <p:sp>
        <p:nvSpPr>
          <p:cNvPr id="6" name="Footer Placeholder 5">
            <a:extLst>
              <a:ext uri="{FF2B5EF4-FFF2-40B4-BE49-F238E27FC236}">
                <a16:creationId xmlns:a16="http://schemas.microsoft.com/office/drawing/2014/main" id="{E7C72069-7F21-4DCE-B67D-FCFCC0350C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BFE98-E0C6-4FD3-B7C9-125A72A1CD00}"/>
              </a:ext>
            </a:extLst>
          </p:cNvPr>
          <p:cNvSpPr>
            <a:spLocks noGrp="1"/>
          </p:cNvSpPr>
          <p:nvPr>
            <p:ph type="sldNum" sz="quarter" idx="12"/>
          </p:nvPr>
        </p:nvSpPr>
        <p:spPr/>
        <p:txBody>
          <a:bodyPr/>
          <a:lstStyle/>
          <a:p>
            <a:fld id="{6DEDB73F-3B83-42CC-B08F-205BE94B95A5}" type="slidenum">
              <a:rPr lang="en-US" smtClean="0"/>
              <a:t>‹#›</a:t>
            </a:fld>
            <a:endParaRPr lang="en-US"/>
          </a:p>
        </p:txBody>
      </p:sp>
    </p:spTree>
    <p:extLst>
      <p:ext uri="{BB962C8B-B14F-4D97-AF65-F5344CB8AC3E}">
        <p14:creationId xmlns:p14="http://schemas.microsoft.com/office/powerpoint/2010/main" val="512713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4DE4EC-D53B-44F6-BD50-66A9CA9DDE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3AF80E-53E7-49F0-882A-EC9937B642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ECEEDC-77E6-4DFC-A052-C4125417E5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640F38-146A-4749-8BB0-25460063D50C}" type="datetimeFigureOut">
              <a:rPr lang="en-US" smtClean="0"/>
              <a:t>12/27/2019</a:t>
            </a:fld>
            <a:endParaRPr lang="en-US"/>
          </a:p>
        </p:txBody>
      </p:sp>
      <p:sp>
        <p:nvSpPr>
          <p:cNvPr id="5" name="Footer Placeholder 4">
            <a:extLst>
              <a:ext uri="{FF2B5EF4-FFF2-40B4-BE49-F238E27FC236}">
                <a16:creationId xmlns:a16="http://schemas.microsoft.com/office/drawing/2014/main" id="{758F3EFC-301F-4354-978F-827FD94A2B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6A18A5-AC96-4ACD-A4E2-9A0C0A4F1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EDB73F-3B83-42CC-B08F-205BE94B95A5}" type="slidenum">
              <a:rPr lang="en-US" smtClean="0"/>
              <a:t>‹#›</a:t>
            </a:fld>
            <a:endParaRPr lang="en-US"/>
          </a:p>
        </p:txBody>
      </p:sp>
    </p:spTree>
    <p:extLst>
      <p:ext uri="{BB962C8B-B14F-4D97-AF65-F5344CB8AC3E}">
        <p14:creationId xmlns:p14="http://schemas.microsoft.com/office/powerpoint/2010/main" val="3535596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CE085F-D9C6-4BA0-9B40-5594E22BDD72}"/>
              </a:ext>
            </a:extLst>
          </p:cNvPr>
          <p:cNvPicPr>
            <a:picLocks noChangeAspect="1"/>
          </p:cNvPicPr>
          <p:nvPr/>
        </p:nvPicPr>
        <p:blipFill rotWithShape="1">
          <a:blip r:embed="rId2"/>
          <a:srcRect b="16756"/>
          <a:stretch/>
        </p:blipFill>
        <p:spPr>
          <a:xfrm>
            <a:off x="0" y="-1"/>
            <a:ext cx="12192000" cy="6858001"/>
          </a:xfrm>
          <a:prstGeom prst="rect">
            <a:avLst/>
          </a:prstGeom>
        </p:spPr>
      </p:pic>
      <p:sp>
        <p:nvSpPr>
          <p:cNvPr id="2" name="Title 1">
            <a:extLst>
              <a:ext uri="{FF2B5EF4-FFF2-40B4-BE49-F238E27FC236}">
                <a16:creationId xmlns:a16="http://schemas.microsoft.com/office/drawing/2014/main" id="{A394237C-BCA8-4A25-B60A-B2E2226F9975}"/>
              </a:ext>
            </a:extLst>
          </p:cNvPr>
          <p:cNvSpPr>
            <a:spLocks noGrp="1"/>
          </p:cNvSpPr>
          <p:nvPr>
            <p:ph type="ctrTitle"/>
          </p:nvPr>
        </p:nvSpPr>
        <p:spPr>
          <a:xfrm>
            <a:off x="0" y="-1046661"/>
            <a:ext cx="12192000" cy="2387600"/>
          </a:xfrm>
        </p:spPr>
        <p:txBody>
          <a:bodyPr>
            <a:normAutofit/>
          </a:bodyPr>
          <a:lstStyle/>
          <a:p>
            <a:r>
              <a:rPr lang="en-US" sz="8000" b="1" dirty="0">
                <a:solidFill>
                  <a:srgbClr val="FF0000"/>
                </a:solidFill>
                <a:effectLst>
                  <a:outerShdw blurRad="38100" dist="38100" dir="2700000" algn="tl">
                    <a:srgbClr val="000000">
                      <a:alpha val="43137"/>
                    </a:srgbClr>
                  </a:outerShdw>
                </a:effectLst>
              </a:rPr>
              <a:t>Remembering the Waldenses</a:t>
            </a:r>
          </a:p>
        </p:txBody>
      </p:sp>
    </p:spTree>
    <p:extLst>
      <p:ext uri="{BB962C8B-B14F-4D97-AF65-F5344CB8AC3E}">
        <p14:creationId xmlns:p14="http://schemas.microsoft.com/office/powerpoint/2010/main" val="33083087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8D2D8-4EAD-411E-B81E-F8287305978F}"/>
              </a:ext>
            </a:extLst>
          </p:cNvPr>
          <p:cNvSpPr>
            <a:spLocks noGrp="1"/>
          </p:cNvSpPr>
          <p:nvPr>
            <p:ph type="title"/>
          </p:nvPr>
        </p:nvSpPr>
        <p:spPr>
          <a:xfrm>
            <a:off x="838200" y="-352051"/>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What did they believe?</a:t>
            </a:r>
          </a:p>
        </p:txBody>
      </p:sp>
      <p:sp>
        <p:nvSpPr>
          <p:cNvPr id="4" name="TextBox 3">
            <a:extLst>
              <a:ext uri="{FF2B5EF4-FFF2-40B4-BE49-F238E27FC236}">
                <a16:creationId xmlns:a16="http://schemas.microsoft.com/office/drawing/2014/main" id="{B46BECBB-5F37-4278-A281-93F35390B053}"/>
              </a:ext>
            </a:extLst>
          </p:cNvPr>
          <p:cNvSpPr txBox="1"/>
          <p:nvPr/>
        </p:nvSpPr>
        <p:spPr>
          <a:xfrm>
            <a:off x="5082988" y="618564"/>
            <a:ext cx="7109012" cy="6124754"/>
          </a:xfrm>
          <a:prstGeom prst="rect">
            <a:avLst/>
          </a:prstGeom>
          <a:noFill/>
        </p:spPr>
        <p:txBody>
          <a:bodyPr wrap="square" rtlCol="0">
            <a:spAutoFit/>
          </a:bodyPr>
          <a:lstStyle/>
          <a:p>
            <a:r>
              <a:rPr lang="en-US" sz="2800" dirty="0"/>
              <a:t>“The </a:t>
            </a:r>
            <a:r>
              <a:rPr lang="en-US" sz="2800" dirty="0" err="1"/>
              <a:t>Nobla</a:t>
            </a:r>
            <a:r>
              <a:rPr lang="en-US" sz="2800" dirty="0"/>
              <a:t> </a:t>
            </a:r>
            <a:r>
              <a:rPr lang="en-US" sz="2800" dirty="0" err="1"/>
              <a:t>Leycon</a:t>
            </a:r>
            <a:r>
              <a:rPr lang="en-US" sz="2800" dirty="0"/>
              <a:t> sets forth with tolerable clearness </a:t>
            </a:r>
            <a:r>
              <a:rPr lang="en-US" sz="2800" b="1" u="sng" dirty="0"/>
              <a:t>the doctrine of the Trinity</a:t>
            </a:r>
            <a:r>
              <a:rPr lang="en-US" sz="2800" dirty="0"/>
              <a:t>, the fall of man, the </a:t>
            </a:r>
            <a:r>
              <a:rPr lang="en-US" sz="2800" b="1" u="sng" dirty="0"/>
              <a:t>incarnation of the Son</a:t>
            </a:r>
            <a:r>
              <a:rPr lang="en-US" sz="2800" dirty="0"/>
              <a:t>, the </a:t>
            </a:r>
            <a:r>
              <a:rPr lang="en-US" sz="2800" b="1" u="sng" dirty="0"/>
              <a:t>perpetual authority of the Decalogue as given by God</a:t>
            </a:r>
            <a:r>
              <a:rPr lang="en-US" sz="2800" dirty="0"/>
              <a:t>, the need of </a:t>
            </a:r>
            <a:r>
              <a:rPr lang="en-US" sz="2800" b="1" u="sng" dirty="0"/>
              <a:t>Divine grace in order to [do] good works, the necessity of holiness, the institution of the ministry</a:t>
            </a:r>
            <a:r>
              <a:rPr lang="en-US" sz="2800" dirty="0"/>
              <a:t>, the resurrection of the body, and the eternal bliss of heaven. </a:t>
            </a:r>
            <a:r>
              <a:rPr lang="en-US" sz="2800" b="1" u="sng" dirty="0"/>
              <a:t>This creed its professors exemplified in lives of evangelical virtue</a:t>
            </a:r>
            <a:r>
              <a:rPr lang="en-US" sz="2800" dirty="0"/>
              <a:t>. </a:t>
            </a:r>
            <a:r>
              <a:rPr lang="en-US" sz="2800" b="1" u="sng" dirty="0"/>
              <a:t>The blamelessness of the Waldenses passed into proverb, so that one more than ordinarily exempt from the vices of his time was sure to be suspected of being a </a:t>
            </a:r>
            <a:r>
              <a:rPr lang="en-US" sz="2800" b="1" u="sng" dirty="0" err="1"/>
              <a:t>Vaudes</a:t>
            </a:r>
            <a:r>
              <a:rPr lang="en-US" sz="2800" dirty="0"/>
              <a:t>.”—JA Wylie, p. 13 </a:t>
            </a:r>
          </a:p>
        </p:txBody>
      </p:sp>
      <p:pic>
        <p:nvPicPr>
          <p:cNvPr id="5" name="Picture 4">
            <a:extLst>
              <a:ext uri="{FF2B5EF4-FFF2-40B4-BE49-F238E27FC236}">
                <a16:creationId xmlns:a16="http://schemas.microsoft.com/office/drawing/2014/main" id="{A17C760B-66A2-4730-A304-7C5A45A9349C}"/>
              </a:ext>
            </a:extLst>
          </p:cNvPr>
          <p:cNvPicPr>
            <a:picLocks noChangeAspect="1"/>
          </p:cNvPicPr>
          <p:nvPr/>
        </p:nvPicPr>
        <p:blipFill>
          <a:blip r:embed="rId2"/>
          <a:stretch>
            <a:fillRect/>
          </a:stretch>
        </p:blipFill>
        <p:spPr>
          <a:xfrm>
            <a:off x="295834" y="885264"/>
            <a:ext cx="4679133" cy="3158415"/>
          </a:xfrm>
          <a:prstGeom prst="rect">
            <a:avLst/>
          </a:prstGeom>
        </p:spPr>
      </p:pic>
      <p:pic>
        <p:nvPicPr>
          <p:cNvPr id="6" name="Picture 5">
            <a:extLst>
              <a:ext uri="{FF2B5EF4-FFF2-40B4-BE49-F238E27FC236}">
                <a16:creationId xmlns:a16="http://schemas.microsoft.com/office/drawing/2014/main" id="{019B55A9-6631-4B27-9DF6-57C3AF7363FE}"/>
              </a:ext>
            </a:extLst>
          </p:cNvPr>
          <p:cNvPicPr>
            <a:picLocks noChangeAspect="1"/>
          </p:cNvPicPr>
          <p:nvPr/>
        </p:nvPicPr>
        <p:blipFill>
          <a:blip r:embed="rId3"/>
          <a:stretch>
            <a:fillRect/>
          </a:stretch>
        </p:blipFill>
        <p:spPr>
          <a:xfrm>
            <a:off x="844700" y="3928443"/>
            <a:ext cx="3605380" cy="2723213"/>
          </a:xfrm>
          <a:prstGeom prst="rect">
            <a:avLst/>
          </a:prstGeom>
        </p:spPr>
      </p:pic>
    </p:spTree>
    <p:extLst>
      <p:ext uri="{BB962C8B-B14F-4D97-AF65-F5344CB8AC3E}">
        <p14:creationId xmlns:p14="http://schemas.microsoft.com/office/powerpoint/2010/main" val="3730283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26E87D2-551D-454B-9C72-C4D09F699BAD}"/>
              </a:ext>
            </a:extLst>
          </p:cNvPr>
          <p:cNvPicPr>
            <a:picLocks noChangeAspect="1"/>
          </p:cNvPicPr>
          <p:nvPr/>
        </p:nvPicPr>
        <p:blipFill rotWithShape="1">
          <a:blip r:embed="rId2">
            <a:alphaModFix/>
          </a:blip>
          <a:srcRect r="-2" b="5911"/>
          <a:stretch/>
        </p:blipFill>
        <p:spPr>
          <a:xfrm>
            <a:off x="6083786" y="-168316"/>
            <a:ext cx="6261330" cy="3932313"/>
          </a:xfrm>
          <a:prstGeom prst="rect">
            <a:avLst/>
          </a:prstGeom>
          <a:effectLst>
            <a:softEdge rad="533400"/>
          </a:effectLst>
        </p:spPr>
      </p:pic>
      <p:pic>
        <p:nvPicPr>
          <p:cNvPr id="4" name="Picture 3">
            <a:extLst>
              <a:ext uri="{FF2B5EF4-FFF2-40B4-BE49-F238E27FC236}">
                <a16:creationId xmlns:a16="http://schemas.microsoft.com/office/drawing/2014/main" id="{A6CD2507-8828-4F0D-AD34-5E829FDCB950}"/>
              </a:ext>
            </a:extLst>
          </p:cNvPr>
          <p:cNvPicPr>
            <a:picLocks noChangeAspect="1"/>
          </p:cNvPicPr>
          <p:nvPr/>
        </p:nvPicPr>
        <p:blipFill rotWithShape="1">
          <a:blip r:embed="rId3"/>
          <a:srcRect t="3996" r="-1" b="6272"/>
          <a:stretch/>
        </p:blipFill>
        <p:spPr>
          <a:xfrm>
            <a:off x="6089904" y="2487166"/>
            <a:ext cx="6263640" cy="4215384"/>
          </a:xfrm>
          <a:prstGeom prst="rect">
            <a:avLst/>
          </a:prstGeom>
          <a:effectLst>
            <a:softEdge rad="533400"/>
          </a:effectLst>
        </p:spPr>
      </p:pic>
      <p:pic>
        <p:nvPicPr>
          <p:cNvPr id="10" name="Picture 9">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4771731-4548-4905-A91C-A0816E6F58D2}"/>
              </a:ext>
            </a:extLst>
          </p:cNvPr>
          <p:cNvSpPr txBox="1">
            <a:spLocks/>
          </p:cNvSpPr>
          <p:nvPr/>
        </p:nvSpPr>
        <p:spPr>
          <a:xfrm>
            <a:off x="-61277" y="-283104"/>
            <a:ext cx="7518405" cy="13116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000" b="1" u="sng" kern="1200" dirty="0">
                <a:solidFill>
                  <a:srgbClr val="002060"/>
                </a:solidFill>
                <a:effectLst>
                  <a:outerShdw blurRad="38100" dist="38100" dir="2700000" algn="tl">
                    <a:srgbClr val="000000">
                      <a:alpha val="43137"/>
                    </a:srgbClr>
                  </a:outerShdw>
                </a:effectLst>
                <a:latin typeface="+mj-lt"/>
                <a:ea typeface="+mj-ea"/>
                <a:cs typeface="+mj-cs"/>
              </a:rPr>
              <a:t>What did they Do For the Kingdom?</a:t>
            </a:r>
          </a:p>
        </p:txBody>
      </p:sp>
      <p:sp>
        <p:nvSpPr>
          <p:cNvPr id="2" name="Rectangle 1">
            <a:extLst>
              <a:ext uri="{FF2B5EF4-FFF2-40B4-BE49-F238E27FC236}">
                <a16:creationId xmlns:a16="http://schemas.microsoft.com/office/drawing/2014/main" id="{BA476B7B-D696-41C4-9AAD-07BCCF871092}"/>
              </a:ext>
            </a:extLst>
          </p:cNvPr>
          <p:cNvSpPr/>
          <p:nvPr/>
        </p:nvSpPr>
        <p:spPr>
          <a:xfrm>
            <a:off x="0" y="477947"/>
            <a:ext cx="6929718" cy="6057324"/>
          </a:xfrm>
          <a:prstGeom prst="rect">
            <a:avLst/>
          </a:prstGeom>
        </p:spPr>
        <p:txBody>
          <a:bodyPr vert="horz" lIns="91440" tIns="45720" rIns="91440" bIns="45720" rtlCol="0" anchor="ctr">
            <a:normAutofit/>
          </a:bodyPr>
          <a:lstStyle/>
          <a:p>
            <a:pPr>
              <a:lnSpc>
                <a:spcPct val="90000"/>
              </a:lnSpc>
              <a:spcAft>
                <a:spcPts val="600"/>
              </a:spcAft>
            </a:pPr>
            <a:r>
              <a:rPr lang="en-US" sz="2800" dirty="0">
                <a:solidFill>
                  <a:srgbClr val="000000"/>
                </a:solidFill>
              </a:rPr>
              <a:t>In the schools whither they went, they were not to make confidants of any. </a:t>
            </a:r>
            <a:r>
              <a:rPr lang="en-US" sz="2800" b="1" u="sng" dirty="0">
                <a:solidFill>
                  <a:srgbClr val="000000"/>
                </a:solidFill>
              </a:rPr>
              <a:t>Their garments were so prepared as to conceal their greatest treasure—the precious manuscripts of the Scriptures.</a:t>
            </a:r>
            <a:r>
              <a:rPr lang="en-US" sz="2800" dirty="0">
                <a:solidFill>
                  <a:srgbClr val="000000"/>
                </a:solidFill>
              </a:rPr>
              <a:t> These, the fruit of months and years of toil, </a:t>
            </a:r>
            <a:r>
              <a:rPr lang="en-US" sz="2800" b="1" u="sng" dirty="0">
                <a:solidFill>
                  <a:srgbClr val="000000"/>
                </a:solidFill>
              </a:rPr>
              <a:t>they carried with them, and whenever they could do so without exciting suspicion, they cautiously placed some portion in the way of those whose hearts seemed open to receive the truth</a:t>
            </a:r>
            <a:r>
              <a:rPr lang="en-US" sz="2800" dirty="0">
                <a:solidFill>
                  <a:srgbClr val="000000"/>
                </a:solidFill>
              </a:rPr>
              <a:t>. From their mother's knee the Waldensian youth had been trained with this purpose in view; they understood their work and faithfully performed it—GC 70</a:t>
            </a:r>
          </a:p>
        </p:txBody>
      </p:sp>
    </p:spTree>
    <p:extLst>
      <p:ext uri="{BB962C8B-B14F-4D97-AF65-F5344CB8AC3E}">
        <p14:creationId xmlns:p14="http://schemas.microsoft.com/office/powerpoint/2010/main" val="9797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00A04F-0440-4DA9-85F5-DCAB0539CC06}"/>
              </a:ext>
            </a:extLst>
          </p:cNvPr>
          <p:cNvSpPr txBox="1"/>
          <p:nvPr/>
        </p:nvSpPr>
        <p:spPr>
          <a:xfrm>
            <a:off x="-8970" y="8963"/>
            <a:ext cx="6750424" cy="6986528"/>
          </a:xfrm>
          <a:prstGeom prst="rect">
            <a:avLst/>
          </a:prstGeom>
          <a:noFill/>
        </p:spPr>
        <p:txBody>
          <a:bodyPr wrap="square" rtlCol="0">
            <a:spAutoFit/>
          </a:bodyPr>
          <a:lstStyle/>
          <a:p>
            <a:r>
              <a:rPr lang="en-US" sz="2800" dirty="0"/>
              <a:t>“</a:t>
            </a:r>
            <a:r>
              <a:rPr lang="en-US" sz="2800" b="1" u="sng" dirty="0"/>
              <a:t>They were an evangelistic as well as evangelical Church</a:t>
            </a:r>
            <a:r>
              <a:rPr lang="en-US" sz="2800" dirty="0"/>
              <a:t>. It was an old law among them that all who took orders in their Church should, before being eligible to home charge, serve three years in the mission field. The youth on whose head the assembled </a:t>
            </a:r>
            <a:r>
              <a:rPr lang="en-US" sz="2800" dirty="0" err="1"/>
              <a:t>barbes</a:t>
            </a:r>
            <a:r>
              <a:rPr lang="en-US" sz="2800" dirty="0"/>
              <a:t> laid their hands saw in prospect not a rich benefice, </a:t>
            </a:r>
            <a:r>
              <a:rPr lang="en-US" sz="2800" b="1" u="sng" dirty="0"/>
              <a:t>but a possible martyrdom</a:t>
            </a:r>
            <a:r>
              <a:rPr lang="en-US" sz="2800" dirty="0"/>
              <a:t>. . . </a:t>
            </a:r>
            <a:r>
              <a:rPr lang="en-US" sz="2800" b="1" u="sng" dirty="0"/>
              <a:t>They took care to carry with them . . . portions of the Word of God . . . When they saw a desire to possess it, they would freely make a gift of it</a:t>
            </a:r>
            <a:r>
              <a:rPr lang="en-US" sz="2800" dirty="0"/>
              <a:t> where the means of purchase were absent. There was no kingdom of Southern and Central Europe to which these missionaries did not find their way.”—JA Wylie, History of the Waldenses, p. 16-17</a:t>
            </a:r>
          </a:p>
        </p:txBody>
      </p:sp>
      <p:pic>
        <p:nvPicPr>
          <p:cNvPr id="3" name="Picture 2">
            <a:extLst>
              <a:ext uri="{FF2B5EF4-FFF2-40B4-BE49-F238E27FC236}">
                <a16:creationId xmlns:a16="http://schemas.microsoft.com/office/drawing/2014/main" id="{7CE160D1-2F41-4374-B727-61693C88A665}"/>
              </a:ext>
            </a:extLst>
          </p:cNvPr>
          <p:cNvPicPr>
            <a:picLocks noChangeAspect="1"/>
          </p:cNvPicPr>
          <p:nvPr/>
        </p:nvPicPr>
        <p:blipFill>
          <a:blip r:embed="rId2"/>
          <a:stretch>
            <a:fillRect/>
          </a:stretch>
        </p:blipFill>
        <p:spPr>
          <a:xfrm>
            <a:off x="7037013" y="219075"/>
            <a:ext cx="4924822" cy="6576172"/>
          </a:xfrm>
          <a:prstGeom prst="rect">
            <a:avLst/>
          </a:prstGeom>
        </p:spPr>
      </p:pic>
    </p:spTree>
    <p:extLst>
      <p:ext uri="{BB962C8B-B14F-4D97-AF65-F5344CB8AC3E}">
        <p14:creationId xmlns:p14="http://schemas.microsoft.com/office/powerpoint/2010/main" val="4127891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4816F-5E7B-424C-81FB-4D9322188B26}"/>
              </a:ext>
            </a:extLst>
          </p:cNvPr>
          <p:cNvSpPr txBox="1"/>
          <p:nvPr/>
        </p:nvSpPr>
        <p:spPr>
          <a:xfrm>
            <a:off x="0" y="-28113"/>
            <a:ext cx="7324165" cy="6986528"/>
          </a:xfrm>
          <a:prstGeom prst="rect">
            <a:avLst/>
          </a:prstGeom>
          <a:noFill/>
        </p:spPr>
        <p:txBody>
          <a:bodyPr wrap="square" rtlCol="0">
            <a:spAutoFit/>
          </a:bodyPr>
          <a:lstStyle/>
          <a:p>
            <a:r>
              <a:rPr lang="en-US" sz="2800" dirty="0"/>
              <a:t>“</a:t>
            </a:r>
            <a:r>
              <a:rPr lang="en-US" sz="2800" b="1" u="sng" dirty="0"/>
              <a:t>The first step of the Pope was to issue a bull, denouncing as heretical those whom he delivered over to slaughter</a:t>
            </a:r>
            <a:r>
              <a:rPr lang="en-US" sz="2800" dirty="0"/>
              <a:t>. This bull, after the manner of all such documents, was expressed in terms as sanctimonious as its spirit was inexorably cruel. </a:t>
            </a:r>
            <a:r>
              <a:rPr lang="en-US" sz="2800" b="1" dirty="0"/>
              <a:t>It brings no charge against these men, as lawless, idle, dishonest, or disorderly; their fault was that they did not worship as Innocent worshipped</a:t>
            </a:r>
            <a:r>
              <a:rPr lang="en-US" sz="2800" dirty="0"/>
              <a:t>, and that they </a:t>
            </a:r>
            <a:r>
              <a:rPr lang="en-US" sz="2800" dirty="0" err="1"/>
              <a:t>practised</a:t>
            </a:r>
            <a:r>
              <a:rPr lang="en-US" sz="2800" dirty="0"/>
              <a:t> a ‘simulated </a:t>
            </a:r>
            <a:r>
              <a:rPr lang="en-US" sz="2800" dirty="0" err="1"/>
              <a:t>santity</a:t>
            </a:r>
            <a:r>
              <a:rPr lang="en-US" sz="2800" dirty="0"/>
              <a:t>,’ which had the effect of seducing the sheep of the true fold, therefore he orders ‘</a:t>
            </a:r>
            <a:r>
              <a:rPr lang="en-US" sz="2800" b="1" u="sng" dirty="0"/>
              <a:t>that malicious and abominable sect of </a:t>
            </a:r>
            <a:r>
              <a:rPr lang="en-US" sz="2800" b="1" u="sng" dirty="0" err="1"/>
              <a:t>malignants</a:t>
            </a:r>
            <a:r>
              <a:rPr lang="en-US" sz="2800" b="1" u="sng" dirty="0"/>
              <a:t>,’ if they ‘refuse to abjure, to be crushed like venomous snakes</a:t>
            </a:r>
            <a:r>
              <a:rPr lang="en-US" sz="2800" dirty="0"/>
              <a:t>.’”—JA Wylie, History of Waldenses, p. 24 quoting Pope Innocent VIII papal bull of 1487</a:t>
            </a:r>
          </a:p>
        </p:txBody>
      </p:sp>
      <p:pic>
        <p:nvPicPr>
          <p:cNvPr id="3" name="Picture 2">
            <a:extLst>
              <a:ext uri="{FF2B5EF4-FFF2-40B4-BE49-F238E27FC236}">
                <a16:creationId xmlns:a16="http://schemas.microsoft.com/office/drawing/2014/main" id="{F385A55F-D644-4FA9-9925-41D05EBCFB6C}"/>
              </a:ext>
            </a:extLst>
          </p:cNvPr>
          <p:cNvPicPr>
            <a:picLocks noChangeAspect="1"/>
          </p:cNvPicPr>
          <p:nvPr/>
        </p:nvPicPr>
        <p:blipFill>
          <a:blip r:embed="rId2"/>
          <a:stretch>
            <a:fillRect/>
          </a:stretch>
        </p:blipFill>
        <p:spPr>
          <a:xfrm>
            <a:off x="7324165" y="3418354"/>
            <a:ext cx="4505325" cy="3381375"/>
          </a:xfrm>
          <a:prstGeom prst="rect">
            <a:avLst/>
          </a:prstGeom>
        </p:spPr>
      </p:pic>
      <p:pic>
        <p:nvPicPr>
          <p:cNvPr id="4" name="Picture 3">
            <a:extLst>
              <a:ext uri="{FF2B5EF4-FFF2-40B4-BE49-F238E27FC236}">
                <a16:creationId xmlns:a16="http://schemas.microsoft.com/office/drawing/2014/main" id="{5E4A13DF-2BE7-4495-8547-1EF5F11A9308}"/>
              </a:ext>
            </a:extLst>
          </p:cNvPr>
          <p:cNvPicPr>
            <a:picLocks noChangeAspect="1"/>
          </p:cNvPicPr>
          <p:nvPr/>
        </p:nvPicPr>
        <p:blipFill>
          <a:blip r:embed="rId3"/>
          <a:stretch>
            <a:fillRect/>
          </a:stretch>
        </p:blipFill>
        <p:spPr>
          <a:xfrm>
            <a:off x="8162364" y="58271"/>
            <a:ext cx="2828925" cy="3571875"/>
          </a:xfrm>
          <a:prstGeom prst="rect">
            <a:avLst/>
          </a:prstGeom>
        </p:spPr>
      </p:pic>
    </p:spTree>
    <p:extLst>
      <p:ext uri="{BB962C8B-B14F-4D97-AF65-F5344CB8AC3E}">
        <p14:creationId xmlns:p14="http://schemas.microsoft.com/office/powerpoint/2010/main" val="3566947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4BD440B-6B86-4C3E-8828-5A032A487283}"/>
              </a:ext>
            </a:extLst>
          </p:cNvPr>
          <p:cNvSpPr/>
          <p:nvPr/>
        </p:nvSpPr>
        <p:spPr>
          <a:xfrm>
            <a:off x="3666565" y="0"/>
            <a:ext cx="8525436" cy="6986528"/>
          </a:xfrm>
          <a:prstGeom prst="rect">
            <a:avLst/>
          </a:prstGeom>
        </p:spPr>
        <p:txBody>
          <a:bodyPr wrap="square">
            <a:spAutoFit/>
          </a:bodyPr>
          <a:lstStyle/>
          <a:p>
            <a:r>
              <a:rPr lang="en-US" sz="2800" dirty="0"/>
              <a:t>“</a:t>
            </a:r>
            <a:r>
              <a:rPr lang="en-US" sz="2800" b="1" dirty="0"/>
              <a:t>Romanism is now regarded by Protestants with far greater favor than in former years</a:t>
            </a:r>
            <a:r>
              <a:rPr lang="en-US" sz="2800" dirty="0"/>
              <a:t>. </a:t>
            </a:r>
            <a:r>
              <a:rPr lang="en-US" sz="2800" b="1" u="sng" dirty="0"/>
              <a:t>In those countries where Catholicism is not in the ascendancy, and the papists are taking a conciliatory course in order to gain influence, there is an increasing indifference concerning the doctrines that separate the reformed churches from the papal hierarchy</a:t>
            </a:r>
            <a:r>
              <a:rPr lang="en-US" sz="2800" dirty="0"/>
              <a:t>; the opinion is gaining ground that, after all, we do not differ so widely upon vital points as has been supposed, and that </a:t>
            </a:r>
            <a:r>
              <a:rPr lang="en-US" sz="2800" b="1" u="sng" dirty="0"/>
              <a:t>a little concession on our part will bring us into a better understanding with Rome</a:t>
            </a:r>
            <a:r>
              <a:rPr lang="en-US" sz="2800" dirty="0"/>
              <a:t>. The time was when Protestants placed a high value upon the </a:t>
            </a:r>
            <a:r>
              <a:rPr lang="en-US" sz="2800" b="1" u="sng" dirty="0"/>
              <a:t>liberty of conscience which had been so dearly purchased</a:t>
            </a:r>
            <a:r>
              <a:rPr lang="en-US" sz="2800" dirty="0"/>
              <a:t>. </a:t>
            </a:r>
            <a:r>
              <a:rPr lang="en-US" sz="2800" b="1" u="sng" dirty="0"/>
              <a:t>They taught their children to abhor popery and held that to seek harmony with Rome would be disloyalty to God</a:t>
            </a:r>
            <a:r>
              <a:rPr lang="en-US" sz="2800" dirty="0"/>
              <a:t>. But how widely different are the sentiments now expressed!”—GC, 563</a:t>
            </a:r>
          </a:p>
        </p:txBody>
      </p:sp>
      <p:pic>
        <p:nvPicPr>
          <p:cNvPr id="3" name="Picture 2">
            <a:extLst>
              <a:ext uri="{FF2B5EF4-FFF2-40B4-BE49-F238E27FC236}">
                <a16:creationId xmlns:a16="http://schemas.microsoft.com/office/drawing/2014/main" id="{06ACB31E-962E-4E75-931D-06517B4E813E}"/>
              </a:ext>
            </a:extLst>
          </p:cNvPr>
          <p:cNvPicPr>
            <a:picLocks noChangeAspect="1"/>
          </p:cNvPicPr>
          <p:nvPr/>
        </p:nvPicPr>
        <p:blipFill>
          <a:blip r:embed="rId2"/>
          <a:stretch>
            <a:fillRect/>
          </a:stretch>
        </p:blipFill>
        <p:spPr>
          <a:xfrm>
            <a:off x="0" y="735105"/>
            <a:ext cx="3590580" cy="2300813"/>
          </a:xfrm>
          <a:prstGeom prst="rect">
            <a:avLst/>
          </a:prstGeom>
        </p:spPr>
      </p:pic>
      <p:pic>
        <p:nvPicPr>
          <p:cNvPr id="4" name="Picture 3">
            <a:extLst>
              <a:ext uri="{FF2B5EF4-FFF2-40B4-BE49-F238E27FC236}">
                <a16:creationId xmlns:a16="http://schemas.microsoft.com/office/drawing/2014/main" id="{7FD6F555-D0F7-4C62-A459-0A2C5021320E}"/>
              </a:ext>
            </a:extLst>
          </p:cNvPr>
          <p:cNvPicPr>
            <a:picLocks noChangeAspect="1"/>
          </p:cNvPicPr>
          <p:nvPr/>
        </p:nvPicPr>
        <p:blipFill>
          <a:blip r:embed="rId3"/>
          <a:stretch>
            <a:fillRect/>
          </a:stretch>
        </p:blipFill>
        <p:spPr>
          <a:xfrm>
            <a:off x="26827" y="3822083"/>
            <a:ext cx="3639738" cy="1912284"/>
          </a:xfrm>
          <a:prstGeom prst="rect">
            <a:avLst/>
          </a:prstGeom>
        </p:spPr>
      </p:pic>
    </p:spTree>
    <p:extLst>
      <p:ext uri="{BB962C8B-B14F-4D97-AF65-F5344CB8AC3E}">
        <p14:creationId xmlns:p14="http://schemas.microsoft.com/office/powerpoint/2010/main" val="2503755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EA6450-B430-4022-9792-253B110229F3}"/>
              </a:ext>
            </a:extLst>
          </p:cNvPr>
          <p:cNvSpPr/>
          <p:nvPr/>
        </p:nvSpPr>
        <p:spPr>
          <a:xfrm>
            <a:off x="152399" y="4578603"/>
            <a:ext cx="6096000" cy="1815882"/>
          </a:xfrm>
          <a:prstGeom prst="rect">
            <a:avLst/>
          </a:prstGeom>
        </p:spPr>
        <p:txBody>
          <a:bodyPr>
            <a:spAutoFit/>
          </a:bodyPr>
          <a:lstStyle/>
          <a:p>
            <a:r>
              <a:rPr lang="en-US" sz="2800" dirty="0">
                <a:solidFill>
                  <a:srgbClr val="002060"/>
                </a:solidFill>
              </a:rPr>
              <a:t>John 16:2 “They shall put you out of the synagogues: yea, the time cometh, </a:t>
            </a:r>
            <a:r>
              <a:rPr lang="en-US" sz="2800" b="1" u="sng" dirty="0">
                <a:solidFill>
                  <a:srgbClr val="002060"/>
                </a:solidFill>
              </a:rPr>
              <a:t>that whosoever </a:t>
            </a:r>
            <a:r>
              <a:rPr lang="en-US" sz="2800" b="1" u="sng" dirty="0" err="1">
                <a:solidFill>
                  <a:srgbClr val="002060"/>
                </a:solidFill>
              </a:rPr>
              <a:t>killeth</a:t>
            </a:r>
            <a:r>
              <a:rPr lang="en-US" sz="2800" b="1" u="sng" dirty="0">
                <a:solidFill>
                  <a:srgbClr val="002060"/>
                </a:solidFill>
              </a:rPr>
              <a:t> you will think that he doeth God service</a:t>
            </a:r>
            <a:r>
              <a:rPr lang="en-US" sz="2800" dirty="0">
                <a:solidFill>
                  <a:srgbClr val="002060"/>
                </a:solidFill>
              </a:rPr>
              <a:t>.”</a:t>
            </a:r>
          </a:p>
        </p:txBody>
      </p:sp>
      <p:sp>
        <p:nvSpPr>
          <p:cNvPr id="3" name="Rectangle 2">
            <a:extLst>
              <a:ext uri="{FF2B5EF4-FFF2-40B4-BE49-F238E27FC236}">
                <a16:creationId xmlns:a16="http://schemas.microsoft.com/office/drawing/2014/main" id="{B252F57D-3C36-49E9-9473-28F1B99D759A}"/>
              </a:ext>
            </a:extLst>
          </p:cNvPr>
          <p:cNvSpPr/>
          <p:nvPr/>
        </p:nvSpPr>
        <p:spPr>
          <a:xfrm>
            <a:off x="152399" y="1322365"/>
            <a:ext cx="6096000" cy="2677656"/>
          </a:xfrm>
          <a:prstGeom prst="rect">
            <a:avLst/>
          </a:prstGeom>
        </p:spPr>
        <p:txBody>
          <a:bodyPr>
            <a:spAutoFit/>
          </a:bodyPr>
          <a:lstStyle/>
          <a:p>
            <a:r>
              <a:rPr lang="en-US" sz="2800" dirty="0">
                <a:solidFill>
                  <a:srgbClr val="FF0000"/>
                </a:solidFill>
              </a:rPr>
              <a:t>Dan. 7:25 “And he shall speak great words against the most High, and </a:t>
            </a:r>
            <a:r>
              <a:rPr lang="en-US" sz="2800" b="1" u="sng" dirty="0">
                <a:solidFill>
                  <a:srgbClr val="FF0000"/>
                </a:solidFill>
              </a:rPr>
              <a:t>shall wear out the saints of the most High</a:t>
            </a:r>
            <a:r>
              <a:rPr lang="en-US" sz="2800" dirty="0">
                <a:solidFill>
                  <a:srgbClr val="FF0000"/>
                </a:solidFill>
              </a:rPr>
              <a:t>, and think to change times and laws: and they shall be given into his hand until a time and times and the dividing of time.”</a:t>
            </a:r>
          </a:p>
        </p:txBody>
      </p:sp>
      <p:pic>
        <p:nvPicPr>
          <p:cNvPr id="4" name="Picture 3">
            <a:extLst>
              <a:ext uri="{FF2B5EF4-FFF2-40B4-BE49-F238E27FC236}">
                <a16:creationId xmlns:a16="http://schemas.microsoft.com/office/drawing/2014/main" id="{FF647AE6-5958-42B3-85FD-F9F613278B44}"/>
              </a:ext>
            </a:extLst>
          </p:cNvPr>
          <p:cNvPicPr>
            <a:picLocks noChangeAspect="1"/>
          </p:cNvPicPr>
          <p:nvPr/>
        </p:nvPicPr>
        <p:blipFill>
          <a:blip r:embed="rId2"/>
          <a:stretch>
            <a:fillRect/>
          </a:stretch>
        </p:blipFill>
        <p:spPr>
          <a:xfrm>
            <a:off x="6660777" y="255566"/>
            <a:ext cx="4572000" cy="3429000"/>
          </a:xfrm>
          <a:prstGeom prst="rect">
            <a:avLst/>
          </a:prstGeom>
        </p:spPr>
      </p:pic>
      <p:sp>
        <p:nvSpPr>
          <p:cNvPr id="5" name="TextBox 4">
            <a:extLst>
              <a:ext uri="{FF2B5EF4-FFF2-40B4-BE49-F238E27FC236}">
                <a16:creationId xmlns:a16="http://schemas.microsoft.com/office/drawing/2014/main" id="{25E2EF83-C23F-41A3-8A2E-AEBE6201CB3C}"/>
              </a:ext>
            </a:extLst>
          </p:cNvPr>
          <p:cNvSpPr txBox="1"/>
          <p:nvPr/>
        </p:nvSpPr>
        <p:spPr>
          <a:xfrm>
            <a:off x="152399" y="98612"/>
            <a:ext cx="6266330" cy="1077218"/>
          </a:xfrm>
          <a:prstGeom prst="rect">
            <a:avLst/>
          </a:prstGeom>
          <a:noFill/>
        </p:spPr>
        <p:txBody>
          <a:bodyPr wrap="square" rtlCol="0">
            <a:spAutoFit/>
          </a:bodyPr>
          <a:lstStyle/>
          <a:p>
            <a:r>
              <a:rPr lang="en-US" sz="3200" b="1" u="sng" dirty="0"/>
              <a:t>The Kingdom of Antichrist was Prophesied Thus</a:t>
            </a:r>
          </a:p>
        </p:txBody>
      </p:sp>
    </p:spTree>
    <p:extLst>
      <p:ext uri="{BB962C8B-B14F-4D97-AF65-F5344CB8AC3E}">
        <p14:creationId xmlns:p14="http://schemas.microsoft.com/office/powerpoint/2010/main" val="3175272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A21FEB-1A90-43CB-A2C6-06FCEB9BFF54}"/>
              </a:ext>
            </a:extLst>
          </p:cNvPr>
          <p:cNvPicPr>
            <a:picLocks noChangeAspect="1"/>
          </p:cNvPicPr>
          <p:nvPr/>
        </p:nvPicPr>
        <p:blipFill>
          <a:blip r:embed="rId2"/>
          <a:stretch>
            <a:fillRect/>
          </a:stretch>
        </p:blipFill>
        <p:spPr>
          <a:xfrm>
            <a:off x="6522956" y="0"/>
            <a:ext cx="5697976" cy="3428999"/>
          </a:xfrm>
          <a:prstGeom prst="rect">
            <a:avLst/>
          </a:prstGeom>
        </p:spPr>
      </p:pic>
      <p:pic>
        <p:nvPicPr>
          <p:cNvPr id="4" name="Picture 3">
            <a:extLst>
              <a:ext uri="{FF2B5EF4-FFF2-40B4-BE49-F238E27FC236}">
                <a16:creationId xmlns:a16="http://schemas.microsoft.com/office/drawing/2014/main" id="{63182CCE-3003-4932-BE58-1DA390DE005C}"/>
              </a:ext>
            </a:extLst>
          </p:cNvPr>
          <p:cNvPicPr>
            <a:picLocks noChangeAspect="1"/>
          </p:cNvPicPr>
          <p:nvPr/>
        </p:nvPicPr>
        <p:blipFill>
          <a:blip r:embed="rId3"/>
          <a:stretch>
            <a:fillRect/>
          </a:stretch>
        </p:blipFill>
        <p:spPr>
          <a:xfrm>
            <a:off x="395174" y="0"/>
            <a:ext cx="5194138" cy="3428999"/>
          </a:xfrm>
          <a:prstGeom prst="rect">
            <a:avLst/>
          </a:prstGeom>
        </p:spPr>
      </p:pic>
      <p:pic>
        <p:nvPicPr>
          <p:cNvPr id="6" name="Picture 5">
            <a:extLst>
              <a:ext uri="{FF2B5EF4-FFF2-40B4-BE49-F238E27FC236}">
                <a16:creationId xmlns:a16="http://schemas.microsoft.com/office/drawing/2014/main" id="{B8014CA0-D3A4-4B8A-A2E8-14BA6542F19C}"/>
              </a:ext>
            </a:extLst>
          </p:cNvPr>
          <p:cNvPicPr>
            <a:picLocks noChangeAspect="1"/>
          </p:cNvPicPr>
          <p:nvPr/>
        </p:nvPicPr>
        <p:blipFill>
          <a:blip r:embed="rId4"/>
          <a:stretch>
            <a:fillRect/>
          </a:stretch>
        </p:blipFill>
        <p:spPr>
          <a:xfrm>
            <a:off x="737397" y="3428999"/>
            <a:ext cx="4702015" cy="3428999"/>
          </a:xfrm>
          <a:prstGeom prst="rect">
            <a:avLst/>
          </a:prstGeom>
        </p:spPr>
      </p:pic>
      <p:pic>
        <p:nvPicPr>
          <p:cNvPr id="7" name="Picture 6">
            <a:extLst>
              <a:ext uri="{FF2B5EF4-FFF2-40B4-BE49-F238E27FC236}">
                <a16:creationId xmlns:a16="http://schemas.microsoft.com/office/drawing/2014/main" id="{AA00E570-5D4A-41C9-A7D4-11DFA937D1AE}"/>
              </a:ext>
            </a:extLst>
          </p:cNvPr>
          <p:cNvPicPr>
            <a:picLocks noChangeAspect="1"/>
          </p:cNvPicPr>
          <p:nvPr/>
        </p:nvPicPr>
        <p:blipFill>
          <a:blip r:embed="rId5"/>
          <a:stretch>
            <a:fillRect/>
          </a:stretch>
        </p:blipFill>
        <p:spPr>
          <a:xfrm>
            <a:off x="6752589" y="3428999"/>
            <a:ext cx="5389823" cy="3439975"/>
          </a:xfrm>
          <a:prstGeom prst="rect">
            <a:avLst/>
          </a:prstGeom>
        </p:spPr>
      </p:pic>
    </p:spTree>
    <p:extLst>
      <p:ext uri="{BB962C8B-B14F-4D97-AF65-F5344CB8AC3E}">
        <p14:creationId xmlns:p14="http://schemas.microsoft.com/office/powerpoint/2010/main" val="15173215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405258-1229-45F0-ADE7-7A96FBED0643}"/>
              </a:ext>
            </a:extLst>
          </p:cNvPr>
          <p:cNvSpPr txBox="1"/>
          <p:nvPr/>
        </p:nvSpPr>
        <p:spPr>
          <a:xfrm>
            <a:off x="179294" y="1066800"/>
            <a:ext cx="5020235" cy="3970318"/>
          </a:xfrm>
          <a:prstGeom prst="rect">
            <a:avLst/>
          </a:prstGeom>
          <a:noFill/>
        </p:spPr>
        <p:txBody>
          <a:bodyPr wrap="square" rtlCol="0">
            <a:spAutoFit/>
          </a:bodyPr>
          <a:lstStyle/>
          <a:p>
            <a:r>
              <a:rPr lang="en-US" sz="2800" dirty="0"/>
              <a:t>“Did not the Jew and Saracen live unmolested in their [Rome’s Jurisdiction] cities? Did they not permit the Israelite to build his synagogue, and the Moor to read his Koran, without annoyance or restraint? . . . They [the Waldenses] were prepared to </a:t>
            </a:r>
            <a:r>
              <a:rPr lang="en-US" sz="2800" dirty="0" err="1"/>
              <a:t>die”Ibid</a:t>
            </a:r>
            <a:r>
              <a:rPr lang="en-US" sz="2800" dirty="0"/>
              <a:t>., p. 58-59---Are we????</a:t>
            </a:r>
          </a:p>
        </p:txBody>
      </p:sp>
      <p:pic>
        <p:nvPicPr>
          <p:cNvPr id="3" name="Picture 2">
            <a:extLst>
              <a:ext uri="{FF2B5EF4-FFF2-40B4-BE49-F238E27FC236}">
                <a16:creationId xmlns:a16="http://schemas.microsoft.com/office/drawing/2014/main" id="{D8BEBF34-B4DB-460D-BF76-14C27F7B4788}"/>
              </a:ext>
            </a:extLst>
          </p:cNvPr>
          <p:cNvPicPr>
            <a:picLocks noChangeAspect="1"/>
          </p:cNvPicPr>
          <p:nvPr/>
        </p:nvPicPr>
        <p:blipFill>
          <a:blip r:embed="rId2"/>
          <a:stretch>
            <a:fillRect/>
          </a:stretch>
        </p:blipFill>
        <p:spPr>
          <a:xfrm rot="1528781">
            <a:off x="6447999" y="792306"/>
            <a:ext cx="4245607" cy="5733241"/>
          </a:xfrm>
          <a:prstGeom prst="rect">
            <a:avLst/>
          </a:prstGeom>
        </p:spPr>
      </p:pic>
    </p:spTree>
    <p:extLst>
      <p:ext uri="{BB962C8B-B14F-4D97-AF65-F5344CB8AC3E}">
        <p14:creationId xmlns:p14="http://schemas.microsoft.com/office/powerpoint/2010/main" val="1050038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59A956-FC85-4435-A611-2931CFCB2650}"/>
              </a:ext>
            </a:extLst>
          </p:cNvPr>
          <p:cNvSpPr txBox="1"/>
          <p:nvPr/>
        </p:nvSpPr>
        <p:spPr>
          <a:xfrm>
            <a:off x="1559858" y="-125506"/>
            <a:ext cx="9072283" cy="646331"/>
          </a:xfrm>
          <a:prstGeom prst="rect">
            <a:avLst/>
          </a:prstGeom>
          <a:noFill/>
        </p:spPr>
        <p:txBody>
          <a:bodyPr wrap="square" rtlCol="0">
            <a:spAutoFit/>
          </a:bodyPr>
          <a:lstStyle/>
          <a:p>
            <a:pPr algn="ctr"/>
            <a:r>
              <a:rPr lang="en-US" sz="3600" dirty="0">
                <a:solidFill>
                  <a:srgbClr val="FF0000"/>
                </a:solidFill>
              </a:rPr>
              <a:t>The Works Of Rome Laid Bare!</a:t>
            </a:r>
          </a:p>
        </p:txBody>
      </p:sp>
      <p:sp>
        <p:nvSpPr>
          <p:cNvPr id="3" name="TextBox 2">
            <a:extLst>
              <a:ext uri="{FF2B5EF4-FFF2-40B4-BE49-F238E27FC236}">
                <a16:creationId xmlns:a16="http://schemas.microsoft.com/office/drawing/2014/main" id="{30B19C31-CBDF-428D-981C-AD9021183464}"/>
              </a:ext>
            </a:extLst>
          </p:cNvPr>
          <p:cNvSpPr txBox="1"/>
          <p:nvPr/>
        </p:nvSpPr>
        <p:spPr>
          <a:xfrm>
            <a:off x="0" y="277901"/>
            <a:ext cx="12192000" cy="6740307"/>
          </a:xfrm>
          <a:prstGeom prst="rect">
            <a:avLst/>
          </a:prstGeom>
          <a:noFill/>
        </p:spPr>
        <p:txBody>
          <a:bodyPr wrap="square" rtlCol="0">
            <a:spAutoFit/>
          </a:bodyPr>
          <a:lstStyle/>
          <a:p>
            <a:r>
              <a:rPr lang="en-US" sz="2400" dirty="0"/>
              <a:t>“Hugo </a:t>
            </a:r>
            <a:r>
              <a:rPr lang="en-US" sz="2400" dirty="0" err="1"/>
              <a:t>Chiamps</a:t>
            </a:r>
            <a:r>
              <a:rPr lang="en-US" sz="2400" dirty="0"/>
              <a:t> of </a:t>
            </a:r>
            <a:r>
              <a:rPr lang="en-US" sz="2400" dirty="0" err="1"/>
              <a:t>Finestrelle</a:t>
            </a:r>
            <a:r>
              <a:rPr lang="en-US" sz="2400" dirty="0"/>
              <a:t> had his entrails torn from his living body at Turin. Peter </a:t>
            </a:r>
            <a:r>
              <a:rPr lang="en-US" sz="2400" dirty="0" err="1"/>
              <a:t>Geymarali</a:t>
            </a:r>
            <a:r>
              <a:rPr lang="en-US" sz="2400" dirty="0"/>
              <a:t> of </a:t>
            </a:r>
            <a:r>
              <a:rPr lang="en-US" sz="2400" dirty="0" err="1"/>
              <a:t>Bobbio</a:t>
            </a:r>
            <a:r>
              <a:rPr lang="en-US" sz="2400" dirty="0"/>
              <a:t>, in like manner, had his entrails taken out at </a:t>
            </a:r>
            <a:r>
              <a:rPr lang="en-US" sz="2400" dirty="0" err="1"/>
              <a:t>Lucerna</a:t>
            </a:r>
            <a:r>
              <a:rPr lang="en-US" sz="2400" dirty="0"/>
              <a:t>, and fierce cat thrust in their place to torture him further; Maria Romano was buried alive at Rocco-</a:t>
            </a:r>
            <a:r>
              <a:rPr lang="en-US" sz="2400" dirty="0" err="1"/>
              <a:t>patia</a:t>
            </a:r>
            <a:r>
              <a:rPr lang="en-US" sz="2400" dirty="0"/>
              <a:t>; Magdalen </a:t>
            </a:r>
            <a:r>
              <a:rPr lang="en-US" sz="2400" dirty="0" err="1"/>
              <a:t>Foulano</a:t>
            </a:r>
            <a:r>
              <a:rPr lang="en-US" sz="2400" dirty="0"/>
              <a:t> underwent the same fate at San Giovanni; Susan </a:t>
            </a:r>
            <a:r>
              <a:rPr lang="en-US" sz="2400" dirty="0" err="1"/>
              <a:t>Michelini</a:t>
            </a:r>
            <a:r>
              <a:rPr lang="en-US" sz="2400" dirty="0"/>
              <a:t> was bound hand and foot, and left to perish in the cold and hunger at </a:t>
            </a:r>
            <a:r>
              <a:rPr lang="en-US" sz="2400" dirty="0" err="1"/>
              <a:t>Saracena</a:t>
            </a:r>
            <a:r>
              <a:rPr lang="en-US" sz="2400" dirty="0"/>
              <a:t>. Bartholomew </a:t>
            </a:r>
            <a:r>
              <a:rPr lang="en-US" sz="2400" dirty="0" err="1"/>
              <a:t>Fache</a:t>
            </a:r>
            <a:r>
              <a:rPr lang="en-US" sz="2400" dirty="0"/>
              <a:t>, gashed with </a:t>
            </a:r>
            <a:r>
              <a:rPr lang="en-US" sz="2400" dirty="0" err="1"/>
              <a:t>sabres</a:t>
            </a:r>
            <a:r>
              <a:rPr lang="en-US" sz="2400" dirty="0"/>
              <a:t>, had the wounds filled up with quicklime, and perished thus in agony at </a:t>
            </a:r>
            <a:r>
              <a:rPr lang="en-US" sz="2400" dirty="0" err="1"/>
              <a:t>Fenile</a:t>
            </a:r>
            <a:r>
              <a:rPr lang="en-US" sz="2400" dirty="0"/>
              <a:t>; Daniel </a:t>
            </a:r>
            <a:r>
              <a:rPr lang="en-US" sz="2400" dirty="0" err="1"/>
              <a:t>Michelini</a:t>
            </a:r>
            <a:r>
              <a:rPr lang="en-US" sz="2400" dirty="0"/>
              <a:t> had his tongue torn out at </a:t>
            </a:r>
            <a:r>
              <a:rPr lang="en-US" sz="2400" dirty="0" err="1"/>
              <a:t>Bobbio</a:t>
            </a:r>
            <a:r>
              <a:rPr lang="en-US" sz="2400" dirty="0"/>
              <a:t> for have praised God. James </a:t>
            </a:r>
            <a:r>
              <a:rPr lang="en-US" sz="2400" dirty="0" err="1"/>
              <a:t>Baridari</a:t>
            </a:r>
            <a:r>
              <a:rPr lang="en-US" sz="2400" dirty="0"/>
              <a:t> perished covered with </a:t>
            </a:r>
            <a:r>
              <a:rPr lang="en-US" sz="2400" dirty="0" err="1"/>
              <a:t>sulphurous</a:t>
            </a:r>
            <a:r>
              <a:rPr lang="en-US" sz="2400" dirty="0"/>
              <a:t> matches, which had been forced into his flesh under his nails, between the fingers, in the nostrils, in the lips, and over all his body, and then lighted. Daniel </a:t>
            </a:r>
            <a:r>
              <a:rPr lang="en-US" sz="2400" dirty="0" err="1"/>
              <a:t>Revelli</a:t>
            </a:r>
            <a:r>
              <a:rPr lang="en-US" sz="2400" dirty="0"/>
              <a:t> had his mouth filled with gunpowder, which, being lighted, blew his head to pieces. Maria </a:t>
            </a:r>
            <a:r>
              <a:rPr lang="en-US" sz="2400" dirty="0" err="1"/>
              <a:t>Monnen</a:t>
            </a:r>
            <a:r>
              <a:rPr lang="en-US" sz="2400" dirty="0"/>
              <a:t>, taken at Louisa, had the flesh cut from her cheek and chin bone, so that her jaw was left bare, and she was thus left to perish.  Paul Garnier, was slowly sliced to pieces at </a:t>
            </a:r>
            <a:r>
              <a:rPr lang="en-US" sz="2400" dirty="0" err="1"/>
              <a:t>Rora</a:t>
            </a:r>
            <a:r>
              <a:rPr lang="en-US" sz="2400" dirty="0"/>
              <a:t>. Thomas </a:t>
            </a:r>
            <a:r>
              <a:rPr lang="en-US" sz="2400" dirty="0" err="1"/>
              <a:t>Margueti</a:t>
            </a:r>
            <a:r>
              <a:rPr lang="en-US" sz="2400" dirty="0"/>
              <a:t> was mutilated in an indescribable manner at </a:t>
            </a:r>
            <a:r>
              <a:rPr lang="en-US" sz="2400" dirty="0" err="1"/>
              <a:t>Miraboco</a:t>
            </a:r>
            <a:r>
              <a:rPr lang="en-US" sz="2400" dirty="0"/>
              <a:t>, and Susan </a:t>
            </a:r>
            <a:r>
              <a:rPr lang="en-US" sz="2400" dirty="0" err="1"/>
              <a:t>Jaquin</a:t>
            </a:r>
            <a:r>
              <a:rPr lang="en-US" sz="2400" dirty="0"/>
              <a:t> cut in bits at La Torre. Sara </a:t>
            </a:r>
            <a:r>
              <a:rPr lang="en-US" sz="2400" dirty="0" err="1"/>
              <a:t>Rostagnol</a:t>
            </a:r>
            <a:r>
              <a:rPr lang="en-US" sz="2400" dirty="0"/>
              <a:t> was slit open from the legs to the bosom, and so left to perish on the road between </a:t>
            </a:r>
            <a:r>
              <a:rPr lang="en-US" sz="2400" dirty="0" err="1"/>
              <a:t>Eyral</a:t>
            </a:r>
            <a:r>
              <a:rPr lang="en-US" sz="2400" dirty="0"/>
              <a:t> and </a:t>
            </a:r>
            <a:r>
              <a:rPr lang="en-US" sz="2400" dirty="0" err="1"/>
              <a:t>Lucerna</a:t>
            </a:r>
            <a:r>
              <a:rPr lang="en-US" sz="2400" dirty="0"/>
              <a:t>. Anne </a:t>
            </a:r>
            <a:r>
              <a:rPr lang="en-US" sz="2400" dirty="0" err="1"/>
              <a:t>Charbonier</a:t>
            </a:r>
            <a:r>
              <a:rPr lang="en-US" sz="2400" dirty="0"/>
              <a:t> was impaled and carried thus on a pike, as a standard, from San Giovanni to La Torre. Daniel </a:t>
            </a:r>
            <a:r>
              <a:rPr lang="en-US" sz="2400" dirty="0" err="1"/>
              <a:t>Rambaud</a:t>
            </a:r>
            <a:r>
              <a:rPr lang="en-US" sz="2400" dirty="0"/>
              <a:t>, at </a:t>
            </a:r>
            <a:r>
              <a:rPr lang="en-US" sz="2400" dirty="0" err="1"/>
              <a:t>Paesano</a:t>
            </a:r>
            <a:r>
              <a:rPr lang="en-US" sz="2400" dirty="0"/>
              <a:t>, had his nails torn off, then his fingers chopped off, then his feet and hands, then his arms and legs, with each successive refusal on his part to abjure the Gospel.”—JA Wylie, History of the Waldenses, p. 54</a:t>
            </a:r>
          </a:p>
        </p:txBody>
      </p:sp>
    </p:spTree>
    <p:extLst>
      <p:ext uri="{BB962C8B-B14F-4D97-AF65-F5344CB8AC3E}">
        <p14:creationId xmlns:p14="http://schemas.microsoft.com/office/powerpoint/2010/main" val="3083814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19B54E-0BD9-4372-98DA-9322FF5BEE09}"/>
              </a:ext>
            </a:extLst>
          </p:cNvPr>
          <p:cNvPicPr>
            <a:picLocks noChangeAspect="1"/>
          </p:cNvPicPr>
          <p:nvPr/>
        </p:nvPicPr>
        <p:blipFill>
          <a:blip r:embed="rId2"/>
          <a:stretch>
            <a:fillRect/>
          </a:stretch>
        </p:blipFill>
        <p:spPr>
          <a:xfrm>
            <a:off x="6268719" y="799203"/>
            <a:ext cx="5075817" cy="3806863"/>
          </a:xfrm>
          <a:prstGeom prst="rect">
            <a:avLst/>
          </a:prstGeom>
        </p:spPr>
      </p:pic>
      <p:pic>
        <p:nvPicPr>
          <p:cNvPr id="3" name="Picture 2">
            <a:extLst>
              <a:ext uri="{FF2B5EF4-FFF2-40B4-BE49-F238E27FC236}">
                <a16:creationId xmlns:a16="http://schemas.microsoft.com/office/drawing/2014/main" id="{49C42D8A-34E1-45B8-BF96-BF69C2478037}"/>
              </a:ext>
            </a:extLst>
          </p:cNvPr>
          <p:cNvPicPr>
            <a:picLocks noChangeAspect="1"/>
          </p:cNvPicPr>
          <p:nvPr/>
        </p:nvPicPr>
        <p:blipFill>
          <a:blip r:embed="rId3"/>
          <a:stretch>
            <a:fillRect/>
          </a:stretch>
        </p:blipFill>
        <p:spPr>
          <a:xfrm>
            <a:off x="365759" y="799202"/>
            <a:ext cx="5075817" cy="3806863"/>
          </a:xfrm>
          <a:prstGeom prst="rect">
            <a:avLst/>
          </a:prstGeom>
        </p:spPr>
      </p:pic>
      <p:sp>
        <p:nvSpPr>
          <p:cNvPr id="4" name="TextBox 3">
            <a:extLst>
              <a:ext uri="{FF2B5EF4-FFF2-40B4-BE49-F238E27FC236}">
                <a16:creationId xmlns:a16="http://schemas.microsoft.com/office/drawing/2014/main" id="{9EA012A5-E999-40B6-ACE6-613D8777DED0}"/>
              </a:ext>
            </a:extLst>
          </p:cNvPr>
          <p:cNvSpPr txBox="1"/>
          <p:nvPr/>
        </p:nvSpPr>
        <p:spPr>
          <a:xfrm>
            <a:off x="1412240" y="-5107"/>
            <a:ext cx="9113520" cy="707886"/>
          </a:xfrm>
          <a:prstGeom prst="rect">
            <a:avLst/>
          </a:prstGeom>
          <a:noFill/>
        </p:spPr>
        <p:txBody>
          <a:bodyPr wrap="square" rtlCol="0">
            <a:spAutoFit/>
          </a:bodyPr>
          <a:lstStyle/>
          <a:p>
            <a:pPr algn="ctr"/>
            <a:r>
              <a:rPr lang="en-US" sz="4000" b="1" u="sng" dirty="0">
                <a:solidFill>
                  <a:srgbClr val="C00000"/>
                </a:solidFill>
              </a:rPr>
              <a:t>What Spirit is This???</a:t>
            </a:r>
          </a:p>
        </p:txBody>
      </p:sp>
      <p:pic>
        <p:nvPicPr>
          <p:cNvPr id="6" name="Picture 5">
            <a:extLst>
              <a:ext uri="{FF2B5EF4-FFF2-40B4-BE49-F238E27FC236}">
                <a16:creationId xmlns:a16="http://schemas.microsoft.com/office/drawing/2014/main" id="{6C9B5F46-9671-47EA-B224-682322FD2D28}"/>
              </a:ext>
            </a:extLst>
          </p:cNvPr>
          <p:cNvPicPr>
            <a:picLocks noChangeAspect="1"/>
          </p:cNvPicPr>
          <p:nvPr/>
        </p:nvPicPr>
        <p:blipFill>
          <a:blip r:embed="rId4"/>
          <a:stretch>
            <a:fillRect/>
          </a:stretch>
        </p:blipFill>
        <p:spPr>
          <a:xfrm>
            <a:off x="3569360" y="3429000"/>
            <a:ext cx="4799280" cy="3192457"/>
          </a:xfrm>
          <a:prstGeom prst="rect">
            <a:avLst/>
          </a:prstGeom>
        </p:spPr>
      </p:pic>
    </p:spTree>
    <p:extLst>
      <p:ext uri="{BB962C8B-B14F-4D97-AF65-F5344CB8AC3E}">
        <p14:creationId xmlns:p14="http://schemas.microsoft.com/office/powerpoint/2010/main" val="178191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49545-88CE-4C8A-B51B-449F61D253BC}"/>
              </a:ext>
            </a:extLst>
          </p:cNvPr>
          <p:cNvSpPr>
            <a:spLocks noGrp="1"/>
          </p:cNvSpPr>
          <p:nvPr>
            <p:ph type="title"/>
          </p:nvPr>
        </p:nvSpPr>
        <p:spPr>
          <a:xfrm>
            <a:off x="838200" y="-253439"/>
            <a:ext cx="10515600" cy="1325563"/>
          </a:xfrm>
        </p:spPr>
        <p:txBody>
          <a:bodyPr>
            <a:normAutofit/>
          </a:bodyPr>
          <a:lstStyle/>
          <a:p>
            <a:r>
              <a:rPr lang="en-US" sz="5400" b="1" i="1" dirty="0">
                <a:solidFill>
                  <a:srgbClr val="002060"/>
                </a:solidFill>
              </a:rPr>
              <a:t>Who were they???</a:t>
            </a:r>
          </a:p>
        </p:txBody>
      </p:sp>
      <p:sp>
        <p:nvSpPr>
          <p:cNvPr id="3" name="TextBox 2">
            <a:extLst>
              <a:ext uri="{FF2B5EF4-FFF2-40B4-BE49-F238E27FC236}">
                <a16:creationId xmlns:a16="http://schemas.microsoft.com/office/drawing/2014/main" id="{13486DA7-94C6-49CB-9934-6235E0B1972C}"/>
              </a:ext>
            </a:extLst>
          </p:cNvPr>
          <p:cNvSpPr txBox="1"/>
          <p:nvPr/>
        </p:nvSpPr>
        <p:spPr>
          <a:xfrm>
            <a:off x="322730" y="896472"/>
            <a:ext cx="5585011" cy="5693866"/>
          </a:xfrm>
          <a:prstGeom prst="rect">
            <a:avLst/>
          </a:prstGeom>
          <a:noFill/>
        </p:spPr>
        <p:txBody>
          <a:bodyPr wrap="square" rtlCol="0">
            <a:spAutoFit/>
          </a:bodyPr>
          <a:lstStyle/>
          <a:p>
            <a:r>
              <a:rPr lang="en-US" sz="2800" dirty="0"/>
              <a:t>The Waldenses, the </a:t>
            </a:r>
            <a:r>
              <a:rPr lang="en-US" sz="2800" dirty="0" err="1"/>
              <a:t>Vaudios</a:t>
            </a:r>
            <a:r>
              <a:rPr lang="en-US" sz="2800" dirty="0"/>
              <a:t>, were true Bible-believing Christians who were persecuted greatly in the Middle-Ages by Rome, they held the Bible as their only rule of faith, renounced the heresies and pomp of Rome, and sought to share the Scriptures, which they had in their native tongue, with the lost sheep of God. They lived in the valleys of Northern Italy and Southern France—the Albigenses were also historically related to the Waldenses</a:t>
            </a:r>
          </a:p>
        </p:txBody>
      </p:sp>
      <p:pic>
        <p:nvPicPr>
          <p:cNvPr id="4" name="Picture 3">
            <a:extLst>
              <a:ext uri="{FF2B5EF4-FFF2-40B4-BE49-F238E27FC236}">
                <a16:creationId xmlns:a16="http://schemas.microsoft.com/office/drawing/2014/main" id="{0FA962A3-0454-4E87-904D-A5A676E5C93B}"/>
              </a:ext>
            </a:extLst>
          </p:cNvPr>
          <p:cNvPicPr>
            <a:picLocks noChangeAspect="1"/>
          </p:cNvPicPr>
          <p:nvPr/>
        </p:nvPicPr>
        <p:blipFill>
          <a:blip r:embed="rId2"/>
          <a:stretch>
            <a:fillRect/>
          </a:stretch>
        </p:blipFill>
        <p:spPr>
          <a:xfrm>
            <a:off x="6641876" y="200355"/>
            <a:ext cx="4879564" cy="6457290"/>
          </a:xfrm>
          <a:prstGeom prst="rect">
            <a:avLst/>
          </a:prstGeom>
        </p:spPr>
      </p:pic>
    </p:spTree>
    <p:extLst>
      <p:ext uri="{BB962C8B-B14F-4D97-AF65-F5344CB8AC3E}">
        <p14:creationId xmlns:p14="http://schemas.microsoft.com/office/powerpoint/2010/main" val="3279884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DC4FAEF-839E-4E02-93F2-969827EDEB4E}"/>
              </a:ext>
            </a:extLst>
          </p:cNvPr>
          <p:cNvSpPr/>
          <p:nvPr/>
        </p:nvSpPr>
        <p:spPr>
          <a:xfrm>
            <a:off x="4424082" y="243512"/>
            <a:ext cx="7767918" cy="6370975"/>
          </a:xfrm>
          <a:prstGeom prst="rect">
            <a:avLst/>
          </a:prstGeom>
        </p:spPr>
        <p:txBody>
          <a:bodyPr wrap="square">
            <a:spAutoFit/>
          </a:bodyPr>
          <a:lstStyle/>
          <a:p>
            <a:r>
              <a:rPr lang="en-US" sz="2400" dirty="0"/>
              <a:t>The defenders of the papacy declare that the church has been maligned, and the Protestant world are inclined to accept the statement. Many urge that it is unjust to judge the church of today by the abominations and absurdities that marked her reign during the centuries of ignorance and darkness. They excuse her horrible cruelty as the result of the barbarism of the times and plead that the influence of modern civilization has changed her sentiments. Have these persons forgotten the claim of infallibility put forth for eight hundred years by this haughty power? So far from being relinquished, this claim was affirmed in the nineteenth century with greater positiveness than ever before. As Rome asserts that the "church never erred; nor will it, according to the Scriptures, ever err" (John L. von Mosheim, Institutes of Ecclesiastical History, book 3, century II, part 2, chapter 2, section 9, note 17), how can she renounce the principles which governed her course in past ages?”—GC 563-564</a:t>
            </a:r>
          </a:p>
        </p:txBody>
      </p:sp>
      <p:pic>
        <p:nvPicPr>
          <p:cNvPr id="4" name="Picture 3">
            <a:extLst>
              <a:ext uri="{FF2B5EF4-FFF2-40B4-BE49-F238E27FC236}">
                <a16:creationId xmlns:a16="http://schemas.microsoft.com/office/drawing/2014/main" id="{915DB096-62AC-4D65-A131-82074B684C67}"/>
              </a:ext>
            </a:extLst>
          </p:cNvPr>
          <p:cNvPicPr>
            <a:picLocks noChangeAspect="1"/>
          </p:cNvPicPr>
          <p:nvPr/>
        </p:nvPicPr>
        <p:blipFill rotWithShape="1">
          <a:blip r:embed="rId2"/>
          <a:srcRect l="32511" t="3052" r="32511" b="26741"/>
          <a:stretch/>
        </p:blipFill>
        <p:spPr>
          <a:xfrm>
            <a:off x="251011" y="1057835"/>
            <a:ext cx="3886474" cy="4410635"/>
          </a:xfrm>
          <a:prstGeom prst="rect">
            <a:avLst/>
          </a:prstGeom>
        </p:spPr>
      </p:pic>
    </p:spTree>
    <p:extLst>
      <p:ext uri="{BB962C8B-B14F-4D97-AF65-F5344CB8AC3E}">
        <p14:creationId xmlns:p14="http://schemas.microsoft.com/office/powerpoint/2010/main" val="8638086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566BA09-43B8-442B-9F8E-841100D86AC2}"/>
              </a:ext>
            </a:extLst>
          </p:cNvPr>
          <p:cNvSpPr/>
          <p:nvPr/>
        </p:nvSpPr>
        <p:spPr>
          <a:xfrm>
            <a:off x="0" y="797510"/>
            <a:ext cx="12192000" cy="5863144"/>
          </a:xfrm>
          <a:prstGeom prst="rect">
            <a:avLst/>
          </a:prstGeom>
        </p:spPr>
        <p:txBody>
          <a:bodyPr wrap="square">
            <a:spAutoFit/>
          </a:bodyPr>
          <a:lstStyle/>
          <a:p>
            <a:r>
              <a:rPr lang="en-US" sz="2500" dirty="0"/>
              <a:t>“And let it be remembered, it is the boast of Rome that she never changes. The principles of Gregory VII and Innocent III are still the principles of the Roman Catholic Church. </a:t>
            </a:r>
            <a:r>
              <a:rPr lang="en-US" sz="2500" b="1" u="sng" dirty="0"/>
              <a:t>And had she but the power, she would put them in practice with as much vigor now as in past centuries.</a:t>
            </a:r>
            <a:r>
              <a:rPr lang="en-US" sz="2500" dirty="0"/>
              <a:t> Protestants little know what they are doing when they propose to accept the aid of Rome in the work of Sunday exaltation. While they are bent upon the accomplishment of their purpose, </a:t>
            </a:r>
            <a:r>
              <a:rPr lang="en-US" sz="2500" b="1" u="sng" dirty="0"/>
              <a:t>Rome is aiming to re-establish her power, to recover her lost supremacy</a:t>
            </a:r>
            <a:r>
              <a:rPr lang="en-US" sz="2500" dirty="0"/>
              <a:t>. Let the principle once be established in the United States that the church may employ or control the power of the state; that religious observances may be enforced by secular laws; in short, that the </a:t>
            </a:r>
            <a:r>
              <a:rPr lang="en-US" sz="2500" b="1" u="sng" dirty="0"/>
              <a:t>authority of church and state is to dominate the conscience</a:t>
            </a:r>
            <a:r>
              <a:rPr lang="en-US" sz="2500" dirty="0"/>
              <a:t>, and the triumph of Rome in this country is assured. God's word has given warning of the impending danger; let this be unheeded, and the </a:t>
            </a:r>
            <a:r>
              <a:rPr lang="en-US" sz="2500" b="1" u="sng" dirty="0"/>
              <a:t>Protestant world will learn what the purposes of Rome really are, only when it is too late to escape the snare</a:t>
            </a:r>
            <a:r>
              <a:rPr lang="en-US" sz="2500" dirty="0"/>
              <a:t>. She is silently growing into power. Her doctrines are exerting their influence in legislative halls, in the churches, and in the hearts of men. She is piling up her lofty and massive structures in the secret recesses </a:t>
            </a:r>
            <a:r>
              <a:rPr lang="en-US" sz="2500" b="1" u="sng" dirty="0"/>
              <a:t>of which her former persecutions will be repeated</a:t>
            </a:r>
            <a:r>
              <a:rPr lang="en-US" sz="2500" dirty="0"/>
              <a:t>.—GC 581</a:t>
            </a:r>
          </a:p>
        </p:txBody>
      </p:sp>
      <p:sp>
        <p:nvSpPr>
          <p:cNvPr id="4" name="TextBox 3">
            <a:extLst>
              <a:ext uri="{FF2B5EF4-FFF2-40B4-BE49-F238E27FC236}">
                <a16:creationId xmlns:a16="http://schemas.microsoft.com/office/drawing/2014/main" id="{D7A3B249-D31D-4542-8261-F608C1CD8DE2}"/>
              </a:ext>
            </a:extLst>
          </p:cNvPr>
          <p:cNvSpPr txBox="1"/>
          <p:nvPr/>
        </p:nvSpPr>
        <p:spPr>
          <a:xfrm>
            <a:off x="331694" y="161365"/>
            <a:ext cx="5647765" cy="646331"/>
          </a:xfrm>
          <a:prstGeom prst="rect">
            <a:avLst/>
          </a:prstGeom>
          <a:noFill/>
        </p:spPr>
        <p:txBody>
          <a:bodyPr wrap="square" rtlCol="0">
            <a:spAutoFit/>
          </a:bodyPr>
          <a:lstStyle/>
          <a:p>
            <a:r>
              <a:rPr lang="en-US" sz="3600" i="1" dirty="0">
                <a:solidFill>
                  <a:srgbClr val="002060"/>
                </a:solidFill>
                <a:effectLst>
                  <a:outerShdw blurRad="38100" dist="38100" dir="2700000" algn="tl">
                    <a:srgbClr val="000000">
                      <a:alpha val="43137"/>
                    </a:srgbClr>
                  </a:outerShdw>
                </a:effectLst>
              </a:rPr>
              <a:t>Rome Remembers… Do We?</a:t>
            </a:r>
          </a:p>
        </p:txBody>
      </p:sp>
    </p:spTree>
    <p:extLst>
      <p:ext uri="{BB962C8B-B14F-4D97-AF65-F5344CB8AC3E}">
        <p14:creationId xmlns:p14="http://schemas.microsoft.com/office/powerpoint/2010/main" val="10464842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D86A-0F44-49D9-9F3A-C873CF020579}"/>
              </a:ext>
            </a:extLst>
          </p:cNvPr>
          <p:cNvSpPr>
            <a:spLocks noGrp="1"/>
          </p:cNvSpPr>
          <p:nvPr>
            <p:ph type="title"/>
          </p:nvPr>
        </p:nvSpPr>
        <p:spPr>
          <a:xfrm>
            <a:off x="838200" y="-118969"/>
            <a:ext cx="10515600" cy="1325563"/>
          </a:xfrm>
        </p:spPr>
        <p:txBody>
          <a:bodyPr/>
          <a:lstStyle/>
          <a:p>
            <a:r>
              <a:rPr lang="en-US" dirty="0"/>
              <a:t>As for the Waldenses… Remember Them…</a:t>
            </a:r>
          </a:p>
        </p:txBody>
      </p:sp>
      <p:sp>
        <p:nvSpPr>
          <p:cNvPr id="3" name="Rectangle 2">
            <a:extLst>
              <a:ext uri="{FF2B5EF4-FFF2-40B4-BE49-F238E27FC236}">
                <a16:creationId xmlns:a16="http://schemas.microsoft.com/office/drawing/2014/main" id="{E7F3C9AC-0C1E-4476-97D9-95BE79E82F67}"/>
              </a:ext>
            </a:extLst>
          </p:cNvPr>
          <p:cNvSpPr/>
          <p:nvPr/>
        </p:nvSpPr>
        <p:spPr>
          <a:xfrm>
            <a:off x="5988424" y="1659285"/>
            <a:ext cx="6096000" cy="3539430"/>
          </a:xfrm>
          <a:prstGeom prst="rect">
            <a:avLst/>
          </a:prstGeom>
        </p:spPr>
        <p:txBody>
          <a:bodyPr>
            <a:spAutoFit/>
          </a:bodyPr>
          <a:lstStyle/>
          <a:p>
            <a:r>
              <a:rPr lang="en-US" sz="2800" dirty="0"/>
              <a:t>Matt. 5:11-12 “</a:t>
            </a:r>
            <a:r>
              <a:rPr lang="en-US" sz="2800" b="1" u="sng" dirty="0">
                <a:solidFill>
                  <a:srgbClr val="FF0000"/>
                </a:solidFill>
              </a:rPr>
              <a:t>Blessed are ye, when men shall revile you, and persecute you, and shall say all manner of evil against you falsely, for my sake. Rejoice, and be exceeding glad: for great is your reward in heaven</a:t>
            </a:r>
            <a:r>
              <a:rPr lang="en-US" sz="2800" dirty="0"/>
              <a:t>: for so persecuted they the prophets which were before you.”</a:t>
            </a:r>
          </a:p>
        </p:txBody>
      </p:sp>
      <p:pic>
        <p:nvPicPr>
          <p:cNvPr id="4" name="Picture 3">
            <a:extLst>
              <a:ext uri="{FF2B5EF4-FFF2-40B4-BE49-F238E27FC236}">
                <a16:creationId xmlns:a16="http://schemas.microsoft.com/office/drawing/2014/main" id="{6ADEB6AB-7A25-4948-ABCB-75A8E32057D0}"/>
              </a:ext>
            </a:extLst>
          </p:cNvPr>
          <p:cNvPicPr>
            <a:picLocks noChangeAspect="1"/>
          </p:cNvPicPr>
          <p:nvPr/>
        </p:nvPicPr>
        <p:blipFill>
          <a:blip r:embed="rId2"/>
          <a:stretch>
            <a:fillRect/>
          </a:stretch>
        </p:blipFill>
        <p:spPr>
          <a:xfrm>
            <a:off x="2954991" y="2954710"/>
            <a:ext cx="2857500" cy="3781425"/>
          </a:xfrm>
          <a:prstGeom prst="rect">
            <a:avLst/>
          </a:prstGeom>
        </p:spPr>
      </p:pic>
      <p:pic>
        <p:nvPicPr>
          <p:cNvPr id="5" name="Picture 4">
            <a:extLst>
              <a:ext uri="{FF2B5EF4-FFF2-40B4-BE49-F238E27FC236}">
                <a16:creationId xmlns:a16="http://schemas.microsoft.com/office/drawing/2014/main" id="{8AF53E61-8A94-4F39-BA52-5ACC743CF5AD}"/>
              </a:ext>
            </a:extLst>
          </p:cNvPr>
          <p:cNvPicPr>
            <a:picLocks noChangeAspect="1"/>
          </p:cNvPicPr>
          <p:nvPr/>
        </p:nvPicPr>
        <p:blipFill>
          <a:blip r:embed="rId3"/>
          <a:stretch>
            <a:fillRect/>
          </a:stretch>
        </p:blipFill>
        <p:spPr>
          <a:xfrm>
            <a:off x="561494" y="1084730"/>
            <a:ext cx="2728554" cy="3874547"/>
          </a:xfrm>
          <a:prstGeom prst="rect">
            <a:avLst/>
          </a:prstGeom>
        </p:spPr>
      </p:pic>
    </p:spTree>
    <p:extLst>
      <p:ext uri="{BB962C8B-B14F-4D97-AF65-F5344CB8AC3E}">
        <p14:creationId xmlns:p14="http://schemas.microsoft.com/office/powerpoint/2010/main" val="7017734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9F708D-19D3-4064-B7CD-9F05008E854C}"/>
              </a:ext>
            </a:extLst>
          </p:cNvPr>
          <p:cNvPicPr>
            <a:picLocks noChangeAspect="1"/>
          </p:cNvPicPr>
          <p:nvPr/>
        </p:nvPicPr>
        <p:blipFill>
          <a:blip r:embed="rId2"/>
          <a:stretch>
            <a:fillRect/>
          </a:stretch>
        </p:blipFill>
        <p:spPr>
          <a:xfrm>
            <a:off x="1209000" y="0"/>
            <a:ext cx="9773999" cy="6857999"/>
          </a:xfrm>
          <a:prstGeom prst="rect">
            <a:avLst/>
          </a:prstGeom>
        </p:spPr>
      </p:pic>
    </p:spTree>
    <p:extLst>
      <p:ext uri="{BB962C8B-B14F-4D97-AF65-F5344CB8AC3E}">
        <p14:creationId xmlns:p14="http://schemas.microsoft.com/office/powerpoint/2010/main" val="184273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D82316-A6E1-4FBD-88F6-8B6A91AA79CF}"/>
              </a:ext>
            </a:extLst>
          </p:cNvPr>
          <p:cNvPicPr>
            <a:picLocks noChangeAspect="1"/>
          </p:cNvPicPr>
          <p:nvPr/>
        </p:nvPicPr>
        <p:blipFill>
          <a:blip r:embed="rId2"/>
          <a:stretch>
            <a:fillRect/>
          </a:stretch>
        </p:blipFill>
        <p:spPr>
          <a:xfrm>
            <a:off x="0" y="563359"/>
            <a:ext cx="12192000" cy="5731282"/>
          </a:xfrm>
          <a:prstGeom prst="rect">
            <a:avLst/>
          </a:prstGeom>
        </p:spPr>
      </p:pic>
    </p:spTree>
    <p:extLst>
      <p:ext uri="{BB962C8B-B14F-4D97-AF65-F5344CB8AC3E}">
        <p14:creationId xmlns:p14="http://schemas.microsoft.com/office/powerpoint/2010/main" val="2087539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75EC0-55EB-4912-AF8C-4AD69C659E16}"/>
              </a:ext>
            </a:extLst>
          </p:cNvPr>
          <p:cNvSpPr>
            <a:spLocks noGrp="1"/>
          </p:cNvSpPr>
          <p:nvPr>
            <p:ph type="title"/>
          </p:nvPr>
        </p:nvSpPr>
        <p:spPr>
          <a:xfrm>
            <a:off x="838200" y="-262404"/>
            <a:ext cx="10515600" cy="1325563"/>
          </a:xfrm>
        </p:spPr>
        <p:txBody>
          <a:bodyPr/>
          <a:lstStyle/>
          <a:p>
            <a:pPr algn="ctr"/>
            <a:r>
              <a:rPr lang="en-US" b="1" dirty="0"/>
              <a:t>How long were they around???</a:t>
            </a:r>
          </a:p>
        </p:txBody>
      </p:sp>
      <p:sp>
        <p:nvSpPr>
          <p:cNvPr id="3" name="Rectangle 2">
            <a:extLst>
              <a:ext uri="{FF2B5EF4-FFF2-40B4-BE49-F238E27FC236}">
                <a16:creationId xmlns:a16="http://schemas.microsoft.com/office/drawing/2014/main" id="{C0EC81EC-F9BA-421F-BD85-D8CC50938E08}"/>
              </a:ext>
            </a:extLst>
          </p:cNvPr>
          <p:cNvSpPr/>
          <p:nvPr/>
        </p:nvSpPr>
        <p:spPr>
          <a:xfrm>
            <a:off x="197224" y="1228397"/>
            <a:ext cx="5728447" cy="4401205"/>
          </a:xfrm>
          <a:prstGeom prst="rect">
            <a:avLst/>
          </a:prstGeom>
        </p:spPr>
        <p:txBody>
          <a:bodyPr wrap="square">
            <a:spAutoFit/>
          </a:bodyPr>
          <a:lstStyle/>
          <a:p>
            <a:r>
              <a:rPr lang="en-US" sz="2800" dirty="0"/>
              <a:t>“Behind the lofty bulwarks of the mountains—in all ages the refuge of the persecuted and oppressed—the Waldenses found a hiding place. </a:t>
            </a:r>
            <a:r>
              <a:rPr lang="en-US" sz="2800" b="1" u="sng" dirty="0"/>
              <a:t>Here the light of truth was kept burning amid the darkness of the Middle Ages. Here, for a thousand years</a:t>
            </a:r>
            <a:r>
              <a:rPr lang="en-US" sz="2800" dirty="0"/>
              <a:t>, witnesses for the truth maintained the ancient faith.”—Great Controversy, p. 65-66</a:t>
            </a:r>
          </a:p>
        </p:txBody>
      </p:sp>
      <p:pic>
        <p:nvPicPr>
          <p:cNvPr id="4" name="Picture 3">
            <a:extLst>
              <a:ext uri="{FF2B5EF4-FFF2-40B4-BE49-F238E27FC236}">
                <a16:creationId xmlns:a16="http://schemas.microsoft.com/office/drawing/2014/main" id="{8053F08E-C0C7-482D-80F6-0F27FC45B25B}"/>
              </a:ext>
            </a:extLst>
          </p:cNvPr>
          <p:cNvPicPr>
            <a:picLocks noChangeAspect="1"/>
          </p:cNvPicPr>
          <p:nvPr/>
        </p:nvPicPr>
        <p:blipFill>
          <a:blip r:embed="rId2"/>
          <a:stretch>
            <a:fillRect/>
          </a:stretch>
        </p:blipFill>
        <p:spPr>
          <a:xfrm>
            <a:off x="6096000" y="1228397"/>
            <a:ext cx="5992320" cy="4054803"/>
          </a:xfrm>
          <a:prstGeom prst="rect">
            <a:avLst/>
          </a:prstGeom>
        </p:spPr>
      </p:pic>
    </p:spTree>
    <p:extLst>
      <p:ext uri="{BB962C8B-B14F-4D97-AF65-F5344CB8AC3E}">
        <p14:creationId xmlns:p14="http://schemas.microsoft.com/office/powerpoint/2010/main" val="10677765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8ED37-2AF9-45CC-BDD2-DBAFFA5A02A5}"/>
              </a:ext>
            </a:extLst>
          </p:cNvPr>
          <p:cNvSpPr>
            <a:spLocks noGrp="1"/>
          </p:cNvSpPr>
          <p:nvPr>
            <p:ph type="title"/>
          </p:nvPr>
        </p:nvSpPr>
        <p:spPr>
          <a:xfrm>
            <a:off x="838200" y="-334124"/>
            <a:ext cx="10515600" cy="1325563"/>
          </a:xfrm>
        </p:spPr>
        <p:txBody>
          <a:bodyPr/>
          <a:lstStyle/>
          <a:p>
            <a:pPr algn="ctr"/>
            <a:r>
              <a:rPr lang="en-US" i="1" dirty="0">
                <a:solidFill>
                  <a:srgbClr val="7030A0"/>
                </a:solidFill>
                <a:effectLst>
                  <a:outerShdw blurRad="38100" dist="38100" dir="2700000" algn="tl">
                    <a:srgbClr val="000000">
                      <a:alpha val="43137"/>
                    </a:srgbClr>
                  </a:outerShdw>
                </a:effectLst>
              </a:rPr>
              <a:t>What History Today Teaches…</a:t>
            </a:r>
          </a:p>
        </p:txBody>
      </p:sp>
      <p:sp>
        <p:nvSpPr>
          <p:cNvPr id="4" name="Rectangle 3">
            <a:extLst>
              <a:ext uri="{FF2B5EF4-FFF2-40B4-BE49-F238E27FC236}">
                <a16:creationId xmlns:a16="http://schemas.microsoft.com/office/drawing/2014/main" id="{390B8EE4-8780-443E-B24E-4F0759A60610}"/>
              </a:ext>
            </a:extLst>
          </p:cNvPr>
          <p:cNvSpPr/>
          <p:nvPr/>
        </p:nvSpPr>
        <p:spPr>
          <a:xfrm>
            <a:off x="134469" y="489418"/>
            <a:ext cx="12021671" cy="6124754"/>
          </a:xfrm>
          <a:prstGeom prst="rect">
            <a:avLst/>
          </a:prstGeom>
        </p:spPr>
        <p:txBody>
          <a:bodyPr wrap="square">
            <a:spAutoFit/>
          </a:bodyPr>
          <a:lstStyle/>
          <a:p>
            <a:r>
              <a:rPr lang="en-US" sz="2800" b="1" dirty="0"/>
              <a:t>Early Roman Catholic and Waldensian sources are few and unreliable, and little is known with certainty about the reputed founder, Valdes (also called Peter Waldo, or Valdo)</a:t>
            </a:r>
            <a:r>
              <a:rPr lang="en-US" sz="2800" dirty="0"/>
              <a:t>. As a layman, </a:t>
            </a:r>
            <a:r>
              <a:rPr lang="en-US" sz="2800" b="1" dirty="0"/>
              <a:t>Valdes preached (1170–76)</a:t>
            </a:r>
            <a:r>
              <a:rPr lang="en-US" sz="2800" dirty="0"/>
              <a:t> in Lyon, France, but ecclesiastical authorities were disturbed by his lack of theological training and by his use of a non-Latin version of the Bible. Valdes attended the third Lateran Council (1179) in Rome and was confirmed in his vow of poverty by Pope Alexander III. </a:t>
            </a:r>
            <a:r>
              <a:rPr lang="en-US" sz="2800" b="1" dirty="0"/>
              <a:t>Probably during this council Valdes made his Profession of Faith (which still survives); it is a statement of orthodox beliefs such as accused heretics were required to sign</a:t>
            </a:r>
            <a:r>
              <a:rPr lang="en-US" sz="2800" dirty="0"/>
              <a:t>. Valdes, however, </a:t>
            </a:r>
            <a:r>
              <a:rPr lang="en-US" sz="2800" b="1" u="sng" dirty="0"/>
              <a:t>did not receive the ecclesiastical recognition that he sought.</a:t>
            </a:r>
            <a:r>
              <a:rPr lang="en-US" sz="2800" dirty="0"/>
              <a:t> Undeterred, he and his followers (</a:t>
            </a:r>
            <a:r>
              <a:rPr lang="en-US" sz="2800" dirty="0" err="1"/>
              <a:t>Pauperes</a:t>
            </a:r>
            <a:r>
              <a:rPr lang="en-US" sz="2800" dirty="0"/>
              <a:t>, “Poor”) continued to preach; the </a:t>
            </a:r>
            <a:r>
              <a:rPr lang="en-US" sz="2800" b="1" u="sng" dirty="0"/>
              <a:t>archbishop of Lyon condemned him, and Pope Lucius III placed the Waldenses under ban with his bull Ad </a:t>
            </a:r>
            <a:r>
              <a:rPr lang="en-US" sz="2800" b="1" u="sng" dirty="0" err="1"/>
              <a:t>abolendam</a:t>
            </a:r>
            <a:r>
              <a:rPr lang="en-US" sz="2800" b="1" u="sng" dirty="0"/>
              <a:t> (1184), </a:t>
            </a:r>
            <a:r>
              <a:rPr lang="en-US" sz="2800" dirty="0"/>
              <a:t>issued during the Synod of Verona.—Encyclopedia Britannica, </a:t>
            </a:r>
            <a:r>
              <a:rPr lang="en-US" sz="2800" i="1" dirty="0"/>
              <a:t>Waldenses, https://www.britannica.com/topic/Waldenses</a:t>
            </a:r>
            <a:endParaRPr lang="en-US" sz="2800" dirty="0"/>
          </a:p>
        </p:txBody>
      </p:sp>
    </p:spTree>
    <p:extLst>
      <p:ext uri="{BB962C8B-B14F-4D97-AF65-F5344CB8AC3E}">
        <p14:creationId xmlns:p14="http://schemas.microsoft.com/office/powerpoint/2010/main" val="3192015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0C819-B109-40D2-939E-D2B8C63B983A}"/>
              </a:ext>
            </a:extLst>
          </p:cNvPr>
          <p:cNvSpPr>
            <a:spLocks noGrp="1"/>
          </p:cNvSpPr>
          <p:nvPr>
            <p:ph type="title"/>
          </p:nvPr>
        </p:nvSpPr>
        <p:spPr>
          <a:xfrm>
            <a:off x="838200" y="-369983"/>
            <a:ext cx="10515600" cy="1325563"/>
          </a:xfrm>
        </p:spPr>
        <p:txBody>
          <a:bodyPr/>
          <a:lstStyle/>
          <a:p>
            <a:r>
              <a:rPr lang="en-US" b="1" dirty="0">
                <a:solidFill>
                  <a:srgbClr val="00B050"/>
                </a:solidFill>
              </a:rPr>
              <a:t>Come Again?</a:t>
            </a:r>
          </a:p>
        </p:txBody>
      </p:sp>
      <p:sp>
        <p:nvSpPr>
          <p:cNvPr id="3" name="TextBox 2">
            <a:extLst>
              <a:ext uri="{FF2B5EF4-FFF2-40B4-BE49-F238E27FC236}">
                <a16:creationId xmlns:a16="http://schemas.microsoft.com/office/drawing/2014/main" id="{A6C7D975-8552-4454-BFEF-1ACD1001F144}"/>
              </a:ext>
            </a:extLst>
          </p:cNvPr>
          <p:cNvSpPr txBox="1"/>
          <p:nvPr/>
        </p:nvSpPr>
        <p:spPr>
          <a:xfrm>
            <a:off x="0" y="430303"/>
            <a:ext cx="12192000" cy="6494085"/>
          </a:xfrm>
          <a:prstGeom prst="rect">
            <a:avLst/>
          </a:prstGeom>
          <a:noFill/>
        </p:spPr>
        <p:txBody>
          <a:bodyPr wrap="square" rtlCol="0">
            <a:spAutoFit/>
          </a:bodyPr>
          <a:lstStyle/>
          <a:p>
            <a:r>
              <a:rPr lang="en-US" sz="2600" dirty="0"/>
              <a:t>“</a:t>
            </a:r>
            <a:r>
              <a:rPr lang="en-US" sz="2600" b="1" dirty="0"/>
              <a:t>Their traditions invariably point to an unbroken descent of from the earliest times, as regards to their religious belief</a:t>
            </a:r>
            <a:r>
              <a:rPr lang="en-US" sz="2600" dirty="0"/>
              <a:t>. The </a:t>
            </a:r>
            <a:r>
              <a:rPr lang="en-US" sz="2600" b="1" u="sng" dirty="0" err="1"/>
              <a:t>Nobla</a:t>
            </a:r>
            <a:r>
              <a:rPr lang="en-US" sz="2600" b="1" u="sng" dirty="0"/>
              <a:t> </a:t>
            </a:r>
            <a:r>
              <a:rPr lang="en-US" sz="2600" b="1" u="sng" dirty="0" err="1"/>
              <a:t>Leycon</a:t>
            </a:r>
            <a:r>
              <a:rPr lang="en-US" sz="2600" dirty="0"/>
              <a:t>, which dates from the 1100, goes to prove that the Waldenses of Piedmont did not owe their rise to Peter Waldo of Lyons, which did not appear till the later half of that century (1169). The </a:t>
            </a:r>
            <a:r>
              <a:rPr lang="en-US" sz="2600" dirty="0" err="1"/>
              <a:t>Nobla</a:t>
            </a:r>
            <a:r>
              <a:rPr lang="en-US" sz="2600" dirty="0"/>
              <a:t> </a:t>
            </a:r>
            <a:r>
              <a:rPr lang="en-US" sz="2600" dirty="0" err="1"/>
              <a:t>Leycon</a:t>
            </a:r>
            <a:r>
              <a:rPr lang="en-US" sz="2600" dirty="0"/>
              <a:t>, though a poem, is in reality a confession of faith, and could have been composed only after some considerable study of the system of Christianity, in contradistinction to the errors of Rome. </a:t>
            </a:r>
            <a:r>
              <a:rPr lang="en-US" sz="2600" b="1" u="sng" dirty="0"/>
              <a:t>How could a Church have arisen with such a document in her hands? Or how could these herdsmen and vine-dressers, shut up in their mountains, have detected the errors against which they bore testimony, and found their way to the truths of which they made open profession in times of darkness like these? If we grant that their religious beliefs were the heritage of former ages, handed down from an evangelical ancestry, all is plain; but if we maintain that they were the discovery of the men of those days, we assert what approaches almost a miracle</a:t>
            </a:r>
            <a:r>
              <a:rPr lang="en-US" sz="2600" dirty="0"/>
              <a:t>. There greatest enemies, Claude </a:t>
            </a:r>
            <a:r>
              <a:rPr lang="en-US" sz="2600" dirty="0" err="1"/>
              <a:t>Syssel</a:t>
            </a:r>
            <a:r>
              <a:rPr lang="en-US" sz="2600" dirty="0"/>
              <a:t> of Turin (1517) and </a:t>
            </a:r>
            <a:r>
              <a:rPr lang="en-US" sz="2600" dirty="0" err="1"/>
              <a:t>Reynerius</a:t>
            </a:r>
            <a:r>
              <a:rPr lang="en-US" sz="2600" dirty="0"/>
              <a:t> the Inquisitor (1250), have admitted their antiquity, and </a:t>
            </a:r>
            <a:r>
              <a:rPr lang="en-US" sz="2600" dirty="0" err="1"/>
              <a:t>stigmatised</a:t>
            </a:r>
            <a:r>
              <a:rPr lang="en-US" sz="2600" dirty="0"/>
              <a:t> them as ‘</a:t>
            </a:r>
            <a:r>
              <a:rPr lang="en-US" sz="2600" b="1" u="sng" dirty="0"/>
              <a:t>the most dangerous of all heretics, because the most ancient.</a:t>
            </a:r>
            <a:r>
              <a:rPr lang="en-US" sz="2600" dirty="0"/>
              <a:t>’”—History of the Waldenses, JA Wylie, p. 8-9</a:t>
            </a:r>
          </a:p>
        </p:txBody>
      </p:sp>
    </p:spTree>
    <p:extLst>
      <p:ext uri="{BB962C8B-B14F-4D97-AF65-F5344CB8AC3E}">
        <p14:creationId xmlns:p14="http://schemas.microsoft.com/office/powerpoint/2010/main" val="29588429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F4A8607-0689-4E87-B740-968D0402EAB3}"/>
              </a:ext>
            </a:extLst>
          </p:cNvPr>
          <p:cNvSpPr/>
          <p:nvPr/>
        </p:nvSpPr>
        <p:spPr>
          <a:xfrm>
            <a:off x="5002306" y="0"/>
            <a:ext cx="7189693" cy="6555641"/>
          </a:xfrm>
          <a:prstGeom prst="rect">
            <a:avLst/>
          </a:prstGeom>
        </p:spPr>
        <p:txBody>
          <a:bodyPr wrap="square">
            <a:spAutoFit/>
          </a:bodyPr>
          <a:lstStyle/>
          <a:p>
            <a:r>
              <a:rPr lang="en-US" sz="2800" dirty="0"/>
              <a:t>Amid the gloom that settled upon the earth during the long period of papal supremacy, the light of truth could not be wholly extinguished. </a:t>
            </a:r>
            <a:r>
              <a:rPr lang="en-US" sz="2800" b="1" u="sng" dirty="0"/>
              <a:t>In every age there were witnesses for God—men who cherished faith in Christ as the only mediator between God and man, who held the Bible as the only rule of life, and who hallowed the true Sabbath.</a:t>
            </a:r>
            <a:r>
              <a:rPr lang="en-US" sz="2800" dirty="0"/>
              <a:t> How much the world owes to these men, posterity will never know. They were branded as heretics, their motives impugned, their characters maligned, their writings suppressed, misrepresented, or mutilated. Yet they stood firm, and from age to age maintained their faith in its purity, as a sacred heritage for the generations to come.—GC, p. 61</a:t>
            </a:r>
          </a:p>
        </p:txBody>
      </p:sp>
      <p:pic>
        <p:nvPicPr>
          <p:cNvPr id="4" name="Picture 3">
            <a:extLst>
              <a:ext uri="{FF2B5EF4-FFF2-40B4-BE49-F238E27FC236}">
                <a16:creationId xmlns:a16="http://schemas.microsoft.com/office/drawing/2014/main" id="{EB7D6CA9-B3D0-46FA-93E5-F4E57042AEAF}"/>
              </a:ext>
            </a:extLst>
          </p:cNvPr>
          <p:cNvPicPr>
            <a:picLocks noChangeAspect="1"/>
          </p:cNvPicPr>
          <p:nvPr/>
        </p:nvPicPr>
        <p:blipFill>
          <a:blip r:embed="rId2"/>
          <a:stretch>
            <a:fillRect/>
          </a:stretch>
        </p:blipFill>
        <p:spPr>
          <a:xfrm>
            <a:off x="694204" y="64993"/>
            <a:ext cx="3566048" cy="2947147"/>
          </a:xfrm>
          <a:prstGeom prst="rect">
            <a:avLst/>
          </a:prstGeom>
        </p:spPr>
      </p:pic>
      <p:pic>
        <p:nvPicPr>
          <p:cNvPr id="5" name="Picture 4">
            <a:extLst>
              <a:ext uri="{FF2B5EF4-FFF2-40B4-BE49-F238E27FC236}">
                <a16:creationId xmlns:a16="http://schemas.microsoft.com/office/drawing/2014/main" id="{E5A3322E-8040-476D-A6FE-8D06053C8DF1}"/>
              </a:ext>
            </a:extLst>
          </p:cNvPr>
          <p:cNvPicPr>
            <a:picLocks noChangeAspect="1"/>
          </p:cNvPicPr>
          <p:nvPr/>
        </p:nvPicPr>
        <p:blipFill>
          <a:blip r:embed="rId3"/>
          <a:stretch>
            <a:fillRect/>
          </a:stretch>
        </p:blipFill>
        <p:spPr>
          <a:xfrm>
            <a:off x="928968" y="3146611"/>
            <a:ext cx="2881032" cy="3552459"/>
          </a:xfrm>
          <a:prstGeom prst="rect">
            <a:avLst/>
          </a:prstGeom>
        </p:spPr>
      </p:pic>
    </p:spTree>
    <p:extLst>
      <p:ext uri="{BB962C8B-B14F-4D97-AF65-F5344CB8AC3E}">
        <p14:creationId xmlns:p14="http://schemas.microsoft.com/office/powerpoint/2010/main" val="3337425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263EEAF-488F-4486-BC59-85A27E45E0C6}"/>
              </a:ext>
            </a:extLst>
          </p:cNvPr>
          <p:cNvSpPr/>
          <p:nvPr/>
        </p:nvSpPr>
        <p:spPr>
          <a:xfrm>
            <a:off x="107576" y="1362635"/>
            <a:ext cx="12192000" cy="5262979"/>
          </a:xfrm>
          <a:prstGeom prst="rect">
            <a:avLst/>
          </a:prstGeom>
        </p:spPr>
        <p:txBody>
          <a:bodyPr wrap="square">
            <a:spAutoFit/>
          </a:bodyPr>
          <a:lstStyle/>
          <a:p>
            <a:r>
              <a:rPr lang="en-US" sz="2800" dirty="0"/>
              <a:t>“The history of God's people during the ages of darkness that followed upon Rome's supremacy is written in heaven, </a:t>
            </a:r>
            <a:r>
              <a:rPr lang="en-US" sz="2800" b="1" u="sng" dirty="0"/>
              <a:t>but they have little place in human records. Few traces of their existence can be found, except in the accusations of their persecutors</a:t>
            </a:r>
            <a:r>
              <a:rPr lang="en-US" sz="2800" dirty="0"/>
              <a:t>. It was the </a:t>
            </a:r>
            <a:r>
              <a:rPr lang="en-US" sz="2800" b="1" u="sng" dirty="0"/>
              <a:t>policy of Rome to obliterate every trace of dissent </a:t>
            </a:r>
            <a:r>
              <a:rPr lang="en-US" sz="2800" dirty="0"/>
              <a:t>from her doctrines or decrees. Everything heretical, whether persons or writings, she sought to destroy. </a:t>
            </a:r>
            <a:r>
              <a:rPr lang="en-US" sz="2800" b="1" u="sng" dirty="0"/>
              <a:t>Expressions of doubt, or questions as to the authority of papal dogmas, were enough to forfeit the life of rich or poor, high or low</a:t>
            </a:r>
            <a:r>
              <a:rPr lang="en-US" sz="2800" dirty="0"/>
              <a:t>. Rome </a:t>
            </a:r>
            <a:r>
              <a:rPr lang="en-US" sz="2800" b="1" dirty="0"/>
              <a:t>endeavored also to destroy every record of her cruelty toward dissenters</a:t>
            </a:r>
            <a:r>
              <a:rPr lang="en-US" sz="2800" dirty="0"/>
              <a:t>. Papal councils decreed that books and writings containing such records should be committed to the flames. Before the invention of printing, books were few in number, and in a form not favorable for preservation; therefore there was little to prevent the Romanists from carrying out their purpose.”—GC 61-62</a:t>
            </a:r>
          </a:p>
        </p:txBody>
      </p:sp>
      <p:sp>
        <p:nvSpPr>
          <p:cNvPr id="4" name="TextBox 3">
            <a:extLst>
              <a:ext uri="{FF2B5EF4-FFF2-40B4-BE49-F238E27FC236}">
                <a16:creationId xmlns:a16="http://schemas.microsoft.com/office/drawing/2014/main" id="{585F52DF-DCE8-48F3-A4BB-1BE8D8AD24FF}"/>
              </a:ext>
            </a:extLst>
          </p:cNvPr>
          <p:cNvSpPr txBox="1"/>
          <p:nvPr/>
        </p:nvSpPr>
        <p:spPr>
          <a:xfrm>
            <a:off x="1004047" y="125506"/>
            <a:ext cx="10183906" cy="1015663"/>
          </a:xfrm>
          <a:prstGeom prst="rect">
            <a:avLst/>
          </a:prstGeom>
          <a:noFill/>
        </p:spPr>
        <p:txBody>
          <a:bodyPr wrap="square" rtlCol="0">
            <a:spAutoFit/>
          </a:bodyPr>
          <a:lstStyle/>
          <a:p>
            <a:pPr algn="ctr"/>
            <a:r>
              <a:rPr lang="en-US" sz="6000" b="1" i="1" dirty="0">
                <a:solidFill>
                  <a:srgbClr val="FF0000"/>
                </a:solidFill>
              </a:rPr>
              <a:t>Misrepresented!!!</a:t>
            </a:r>
          </a:p>
        </p:txBody>
      </p:sp>
    </p:spTree>
    <p:extLst>
      <p:ext uri="{BB962C8B-B14F-4D97-AF65-F5344CB8AC3E}">
        <p14:creationId xmlns:p14="http://schemas.microsoft.com/office/powerpoint/2010/main" val="31251375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2664</Words>
  <Application>Microsoft Office PowerPoint</Application>
  <PresentationFormat>Widescreen</PresentationFormat>
  <Paragraphs>31</Paragraphs>
  <Slides>22</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Remembering the Waldenses</vt:lpstr>
      <vt:lpstr>Who were they???</vt:lpstr>
      <vt:lpstr>PowerPoint Presentation</vt:lpstr>
      <vt:lpstr>PowerPoint Presentation</vt:lpstr>
      <vt:lpstr>How long were they around???</vt:lpstr>
      <vt:lpstr>What History Today Teaches…</vt:lpstr>
      <vt:lpstr>Come Again?</vt:lpstr>
      <vt:lpstr>PowerPoint Presentation</vt:lpstr>
      <vt:lpstr>PowerPoint Presentation</vt:lpstr>
      <vt:lpstr>What did they believe?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 for the Waldenses… Remember Them…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Remembering the Waldenses</dc:title>
  <dc:creator>Kody Morey</dc:creator>
  <cp:lastModifiedBy>Kody Morey</cp:lastModifiedBy>
  <cp:revision>1</cp:revision>
  <dcterms:created xsi:type="dcterms:W3CDTF">2019-12-27T23:04:31Z</dcterms:created>
  <dcterms:modified xsi:type="dcterms:W3CDTF">2019-12-28T00:14:49Z</dcterms:modified>
</cp:coreProperties>
</file>