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59" r:id="rId7"/>
    <p:sldId id="262" r:id="rId8"/>
    <p:sldId id="263" r:id="rId9"/>
    <p:sldId id="264" r:id="rId10"/>
    <p:sldId id="265" r:id="rId11"/>
    <p:sldId id="266" r:id="rId12"/>
    <p:sldId id="267" r:id="rId13"/>
    <p:sldId id="268" r:id="rId14"/>
    <p:sldId id="269" r:id="rId15"/>
    <p:sldId id="270" r:id="rId16"/>
    <p:sldId id="271" r:id="rId17"/>
    <p:sldId id="276" r:id="rId18"/>
    <p:sldId id="273"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2AEB-C151-4806-96C2-E0D19B9168C4}" type="datetimeFigureOut">
              <a:rPr lang="en-US" smtClean="0"/>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DE4C0E-3966-4F3F-812B-813451CEF21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62AEB-C151-4806-96C2-E0D19B9168C4}" type="datetimeFigureOut">
              <a:rPr lang="en-US" smtClean="0"/>
              <a:t>7/24/2011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4C0E-3966-4F3F-812B-813451CEF21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kingjamesbibleonline.org/Acts-8-33/" TargetMode="External"/><Relationship Id="rId13" Type="http://schemas.openxmlformats.org/officeDocument/2006/relationships/hyperlink" Target="http://www.kingjamesbibleonline.org/Acts-8-38/" TargetMode="External"/><Relationship Id="rId3" Type="http://schemas.openxmlformats.org/officeDocument/2006/relationships/hyperlink" Target="http://www.kingjamesbibleonline.org/Acts-8-28/" TargetMode="External"/><Relationship Id="rId7" Type="http://schemas.openxmlformats.org/officeDocument/2006/relationships/hyperlink" Target="http://www.kingjamesbibleonline.org/Acts-8-32/" TargetMode="External"/><Relationship Id="rId12" Type="http://schemas.openxmlformats.org/officeDocument/2006/relationships/hyperlink" Target="http://www.kingjamesbibleonline.org/Acts-8-37/" TargetMode="External"/><Relationship Id="rId2" Type="http://schemas.openxmlformats.org/officeDocument/2006/relationships/hyperlink" Target="http://www.kingjamesbibleonline.org/Acts-8-27/" TargetMode="External"/><Relationship Id="rId1" Type="http://schemas.openxmlformats.org/officeDocument/2006/relationships/slideLayout" Target="../slideLayouts/slideLayout2.xml"/><Relationship Id="rId6" Type="http://schemas.openxmlformats.org/officeDocument/2006/relationships/hyperlink" Target="http://www.kingjamesbibleonline.org/Acts-8-31/" TargetMode="External"/><Relationship Id="rId11" Type="http://schemas.openxmlformats.org/officeDocument/2006/relationships/hyperlink" Target="http://www.kingjamesbibleonline.org/Acts-8-36/" TargetMode="External"/><Relationship Id="rId5" Type="http://schemas.openxmlformats.org/officeDocument/2006/relationships/hyperlink" Target="http://www.kingjamesbibleonline.org/Acts-8-30/" TargetMode="External"/><Relationship Id="rId10" Type="http://schemas.openxmlformats.org/officeDocument/2006/relationships/hyperlink" Target="http://www.kingjamesbibleonline.org/Acts-8-35/" TargetMode="External"/><Relationship Id="rId4" Type="http://schemas.openxmlformats.org/officeDocument/2006/relationships/hyperlink" Target="http://www.kingjamesbibleonline.org/Acts-8-29/" TargetMode="External"/><Relationship Id="rId9" Type="http://schemas.openxmlformats.org/officeDocument/2006/relationships/hyperlink" Target="http://www.kingjamesbibleonline.org/Acts-8-3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Slavery and Catholicism</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002060"/>
                </a:solidFill>
                <a:latin typeface="Algerian" pitchFamily="82" charset="0"/>
              </a:rPr>
              <a:t>Catholicism Had Nothing to do with….</a:t>
            </a:r>
            <a:endParaRPr lang="en-US"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Portuguese and Spanish</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92500" lnSpcReduction="10000"/>
          </a:bodyPr>
          <a:lstStyle/>
          <a:p>
            <a:r>
              <a:rPr lang="en-US" dirty="0" smtClean="0"/>
              <a:t>Both nations worshipped at the shrine of Rome!  These nations were utterly controlled the papacy from the king on his throne down to the peasant in the field.  Both nations were involved in the slave trade and this was endorsed by the papacy!  To show the dominance over these nations, we will quote from a Catholic Encyclopedia what happened when Spain and Portugal were arguing over their conquests of the New World.</a:t>
            </a:r>
            <a:endParaRPr lang="en-US" dirty="0"/>
          </a:p>
        </p:txBody>
      </p:sp>
      <p:pic>
        <p:nvPicPr>
          <p:cNvPr id="5122" name="Picture 2" descr="C:\Users\Dad\Contacts\Downloads\St.-Peters-Basilica (1).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Alexander VI</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“One of the first acts of Alexander VI was to effect a settlement between Spain and Portugal.  These two nations had been foremost in undertaking voyages of discovery in the East and West.  The result was, that as each expedition on landing annexed the new found territories to its own home government, there was continual friction between the rival nations.   Alexander VI offered to arbitrate between the two countries.”  Catholic Ency. XI, pg. 455</a:t>
            </a:r>
          </a:p>
          <a:p>
            <a:r>
              <a:rPr lang="en-US" dirty="0" smtClean="0"/>
              <a:t>Alexander divided the world and gave a part to Portugal and the rest to Spain.  They did as they were told.  </a:t>
            </a:r>
            <a:r>
              <a:rPr lang="en-US" dirty="0"/>
              <a:t/>
            </a:r>
            <a:br>
              <a:rPr lang="en-US" dirty="0"/>
            </a:br>
            <a:r>
              <a:rPr lang="en-US" dirty="0" smtClean="0"/>
              <a:t>“And </a:t>
            </a:r>
            <a:r>
              <a:rPr lang="en-US" dirty="0"/>
              <a:t>the woman which thou sawest is that great city, which reigneth over the kings of the earth</a:t>
            </a:r>
            <a:r>
              <a:rPr lang="en-US" dirty="0" smtClean="0"/>
              <a:t>.”  Rev. 17:18</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latin typeface="Algerian" pitchFamily="82" charset="0"/>
              </a:rPr>
              <a:t>The Need that Arose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early settlers in Cuba and South America were fearless adventurers seeking for gold.  The native races of the West indies soon melted away under the hardships imposed upon them by their new taskmasters, and these, cavaliers and hardy men-at-arms, were unfitted to till the soil, or pursue the peaceful avocations of any community.  The disappearance of the indigenous races gave rise to a great social necessity in the new settlements. ‘Send us at once,’ say the Spanish officers of Cuba, in 1534 to the Emperor, ‘seven thousand Negroes, that they become enured to labor, before the Indians cease to exist; otherwise the inhabitants cannot sustain </a:t>
            </a:r>
            <a:r>
              <a:rPr lang="en-US" u="sng" dirty="0" smtClean="0"/>
              <a:t>themselves…This social necessity gave birth to Negro slavery in America</a:t>
            </a:r>
            <a:r>
              <a:rPr lang="en-US" dirty="0" smtClean="0"/>
              <a:t>.”  Humboldt, Island of Cuba, pg. 51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latin typeface="Algerian" pitchFamily="82" charset="0"/>
              </a:rPr>
              <a:t>Where was the Pope?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Catholic authors want us to believe that Catholicism had nothing to do with slavery.  Better yet, they want you to believe the papacy opposed it!!!!  When the cry came for slaves to harvest the fields of Cuba, Pius III made no comment!  By his silence, he endorsed slavery to the hilt!</a:t>
            </a:r>
            <a:endParaRPr lang="en-US" dirty="0"/>
          </a:p>
        </p:txBody>
      </p:sp>
      <p:pic>
        <p:nvPicPr>
          <p:cNvPr id="6146" name="Picture 2" descr="C:\Users\Dad\Contacts\Downloads\250px-Alexander_VI_-_Pinturicchio_detail.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a:bodyPr>
          <a:lstStyle/>
          <a:p>
            <a:r>
              <a:rPr lang="en-US" u="sng" dirty="0" smtClean="0">
                <a:solidFill>
                  <a:srgbClr val="002060"/>
                </a:solidFill>
                <a:latin typeface="Algerian" pitchFamily="82" charset="0"/>
              </a:rPr>
              <a:t>Poetic Justice </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Slavery fit perfectly into Rome’s plan.  She could destroy those disgusting churches in Africa that opposed her authority.  Slavery was perfect; their homes would be torn apart, the churches would cease to exist.  The fields would be harvested and Rome would become abundantly rich from the slave market and the fruits of slaves labor!  Mission accomplished! </a:t>
            </a:r>
            <a:endParaRPr lang="en-US" dirty="0"/>
          </a:p>
        </p:txBody>
      </p:sp>
      <p:pic>
        <p:nvPicPr>
          <p:cNvPr id="7170" name="Picture 2" descr="C:\Users\Dad\Contacts\Downloads\6a00e554e81be38834014e867ee15c970d-800wi.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rgbClr val="002060"/>
                </a:solidFill>
                <a:latin typeface="Algerian" pitchFamily="82" charset="0"/>
              </a:rPr>
              <a:t>The White Man Brought Sunday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“The </a:t>
            </a:r>
            <a:r>
              <a:rPr lang="en-US" dirty="0"/>
              <a:t>churches of Africa held the Sabbath as it was held by the papal church before her complete apostasy. While they kept the seventh day in obedience to the commandment of God, they abstained from labor on the Sunday in conformity to the custom of the church. Upon obtaining supreme power, Rome had trampled upon the Sabbath of God to exalt her own; but the churches of Africa, hidden for nearly a thousand years, did not share in this apostasy</a:t>
            </a:r>
            <a:r>
              <a:rPr lang="en-US" dirty="0" smtClean="0"/>
              <a:t>.”  GC, pg. 578</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The Rest of the Story</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This explains the infamous Supreme Court decision of 1856.  Known as the Dred Scott decision, the Chief Justice of the court, Roger Taney, a devout Catholic, declared “Negroes have </a:t>
            </a:r>
            <a:r>
              <a:rPr lang="en-US" sz="3200" dirty="0"/>
              <a:t>no rights that the white man </a:t>
            </a:r>
            <a:r>
              <a:rPr lang="en-US" sz="3200" dirty="0" smtClean="0"/>
              <a:t>is bound  </a:t>
            </a:r>
            <a:r>
              <a:rPr lang="en-US" sz="3200" dirty="0"/>
              <a:t>to respect</a:t>
            </a:r>
            <a:r>
              <a:rPr lang="en-US" sz="3200" dirty="0" smtClean="0"/>
              <a:t>.”</a:t>
            </a:r>
            <a:endParaRPr lang="en-US" sz="3200" dirty="0"/>
          </a:p>
        </p:txBody>
      </p:sp>
      <p:pic>
        <p:nvPicPr>
          <p:cNvPr id="8194" name="Picture 2" descr="C:\Users\Dad\Contacts\Downloads\220px-Roger_Taney.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Hughes and the Riots of 1863</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62500" lnSpcReduction="20000"/>
          </a:bodyPr>
          <a:lstStyle/>
          <a:p>
            <a:r>
              <a:rPr lang="en-US" dirty="0" smtClean="0"/>
              <a:t>“Not only by desertions and resignations was Roman Catholic disloyalty made apparent, but more conspicuously by the draft riots that followed, the rioters being made up, almost entirely, of Irish Roman Catholics. Arch-bishop Hughes posed as a Union man; and was so far trusted by President Lincoln, that he solicited his good offices at Rome, to prevent the Pope from giving recognition to the Confederate government; he being well aware of the consequences that would follow such recognition. The Archbishop proved a traitor to his trust; and the Pope's letter to Jefferson Davis followed closely on the heels of his visit to Rome, and resignations and desertions commenced. Then followed the terrible riots in New York City, when a draft became necessary to fill up our depleted ranks. For three fearful days and nights the city was terrorized by the violence of an Irish Catholic mob, right under the shadow of the Archbishop's palace. The Archbishop kept secluded in his palace, and as mute as a mouse, until notified by Mr. Lincoln that he would be held personally responsible for its continuance. He then came forth; and by a few kind words to the rioters, whom he addressed as his friends, the mob immediately dispersed, and order was restored. It only took a few words from him to accomplish what could not have been accomplished without much bloodshed, and perhaps the destruction of the city, by a military arm of our government; but mark those words were not spoken until it became necessary to the personal safety of the Arch-bishop. The traitor was here revealed. And now we come to the last desperate conspiracy to overthrow our government, and make the rebellion a success by a resort to the favorite policy of the Jesuits, that of assassination.”  ibid. pg. 14</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Our Illustrious President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This is why Pope Pius XI; this wicked and despicable soul, would dare to be the only leader in the world, during the Civil War, to acknowledge Jefferson Davis of the Confederacy, as a legitimate leader of a legitimate government, calling Davis “illustrious and honorable President of the </a:t>
            </a:r>
            <a:r>
              <a:rPr lang="en-US" dirty="0"/>
              <a:t>C</a:t>
            </a:r>
            <a:r>
              <a:rPr lang="en-US" dirty="0" smtClean="0"/>
              <a:t>onfederate </a:t>
            </a:r>
            <a:r>
              <a:rPr lang="en-US" dirty="0"/>
              <a:t>S</a:t>
            </a:r>
            <a:r>
              <a:rPr lang="en-US" dirty="0" smtClean="0"/>
              <a:t>tates.”</a:t>
            </a:r>
            <a:endParaRPr lang="en-US" dirty="0"/>
          </a:p>
        </p:txBody>
      </p:sp>
      <p:pic>
        <p:nvPicPr>
          <p:cNvPr id="10242" name="Picture 2" descr="C:\Users\Dad\Contacts\Downloads\Pius IX Pic.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The Nigger’s Friend</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This is why this diabolical, devilish, Catholic woman, in whose home was the plot for the assassination hatched, could say after Lincoln’s death, “The death of Abraham Lincoln is no more than the death of any nigger in the army.”</a:t>
            </a:r>
          </a:p>
          <a:p>
            <a:r>
              <a:rPr lang="en-US" dirty="0" smtClean="0"/>
              <a:t>Quoted in Slavery and Catholicism, Richard Miller, pg. 79</a:t>
            </a:r>
            <a:endParaRPr lang="en-US" dirty="0"/>
          </a:p>
        </p:txBody>
      </p:sp>
      <p:pic>
        <p:nvPicPr>
          <p:cNvPr id="9218" name="Picture 2" descr="C:\Users\Dad\Contacts\Downloads\Mary_Surratt.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latin typeface="Algerian" pitchFamily="82" charset="0"/>
              </a:rPr>
              <a:t>Whence Came Ye?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From the dawn of time, slavery has always been the booty of war.  When a successful campaign was waged by some military leader, he always would take by to the motherland the fruits of victory and those fruits would be slaves.  </a:t>
            </a:r>
          </a:p>
          <a:p>
            <a:r>
              <a:rPr lang="en-US" dirty="0" smtClean="0"/>
              <a:t>African/Black slavery, over the last 600 years, however, was not of this nature.  They were not the fruits of a victorious leader, but rather looked upon as the ticket to economic prosperity.  The more slaves one had, the more acres could be tilled, and the greater the wealth accumulated.  African/Black slavery was based on greed of gain, the cruel exploitation of one group of people for the advancement, primarily of the White  European.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latin typeface="Algerian" pitchFamily="82" charset="0"/>
              </a:rPr>
              <a:t>Found in the Papal Army</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lnSpcReduction="10000"/>
          </a:bodyPr>
          <a:lstStyle/>
          <a:p>
            <a:r>
              <a:rPr lang="en-US" dirty="0" smtClean="0"/>
              <a:t>This explains why John Surratt, a depraved, Catholic conspirator in the assassination of Lincoln, was secreted out of America, housed in priests homes in Canada, sent to England, made his way to Italy and was found in the pope’s personal bodyguard.  All the while, he was being hunted by the American government fro his part in Lincoln’s murder!</a:t>
            </a:r>
            <a:endParaRPr lang="en-US" dirty="0"/>
          </a:p>
        </p:txBody>
      </p:sp>
      <p:pic>
        <p:nvPicPr>
          <p:cNvPr id="11266" name="Picture 2" descr="C:\Users\Dad\Contacts\Downloads\220px-John_Surratt.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African/Black Slavery</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572000" y="762000"/>
            <a:ext cx="4572000" cy="6096000"/>
          </a:xfrm>
        </p:spPr>
        <p:txBody>
          <a:bodyPr>
            <a:normAutofit/>
          </a:bodyPr>
          <a:lstStyle/>
          <a:p>
            <a:r>
              <a:rPr lang="en-US" dirty="0" smtClean="0"/>
              <a:t>History isn’t pretty.  American history isn’t either.  From the annihilation of the vast Indian tribes across America, to the brutal treatment of the Chinese to build our railroads; it is painful to behold.  These horrors don’t even touch the tragedy of African/Black slavery!!!</a:t>
            </a:r>
            <a:endParaRPr lang="en-US" dirty="0"/>
          </a:p>
        </p:txBody>
      </p:sp>
      <p:pic>
        <p:nvPicPr>
          <p:cNvPr id="1026" name="Picture 2" descr="C:\Users\Dad\Contacts\Downloads\LB.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latin typeface="Algerian" pitchFamily="82" charset="0"/>
              </a:rPr>
              <a:t>There Was a Man…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hlinkClick r:id="rId2" tooltip="View more translations of Acts 8:27"/>
              </a:rPr>
              <a:t>“And </a:t>
            </a:r>
            <a:r>
              <a:rPr lang="en-US" dirty="0">
                <a:hlinkClick r:id="rId2" tooltip="View more translations of Acts 8:27"/>
              </a:rPr>
              <a:t>he arose and went: and, behold, a man of Ethiopia, an eunuch of great authority under Candace queen of the Ethiopians, who had the charge of all her treasure, and had come to Jerusalem for to </a:t>
            </a:r>
            <a:r>
              <a:rPr lang="en-US" dirty="0" smtClean="0">
                <a:hlinkClick r:id="rId2" tooltip="View more translations of Acts 8:27"/>
              </a:rPr>
              <a:t>worship,</a:t>
            </a:r>
            <a:r>
              <a:rPr lang="en-US" dirty="0" smtClean="0"/>
              <a:t> </a:t>
            </a:r>
            <a:r>
              <a:rPr lang="en-US" dirty="0" smtClean="0">
                <a:hlinkClick r:id="rId3" tooltip="View more translations of Acts 8:28"/>
              </a:rPr>
              <a:t>Was </a:t>
            </a:r>
            <a:r>
              <a:rPr lang="en-US" dirty="0">
                <a:hlinkClick r:id="rId3" tooltip="View more translations of Acts 8:28"/>
              </a:rPr>
              <a:t>returning, and sitting in his chariot read Esaias the prophet</a:t>
            </a:r>
            <a:r>
              <a:rPr lang="en-US" dirty="0" smtClean="0">
                <a:hlinkClick r:id="rId3" tooltip="View more translations of Acts 8:28"/>
              </a:rPr>
              <a:t>.</a:t>
            </a:r>
            <a:r>
              <a:rPr lang="en-US" dirty="0" smtClean="0"/>
              <a:t> </a:t>
            </a:r>
            <a:r>
              <a:rPr lang="en-US" dirty="0"/>
              <a:t> </a:t>
            </a:r>
            <a:r>
              <a:rPr lang="en-US" dirty="0">
                <a:hlinkClick r:id="rId4" tooltip="View more translations of Acts 8:29"/>
              </a:rPr>
              <a:t>Then the Spirit said unto Philip, Go near, and join thyself to this </a:t>
            </a:r>
            <a:r>
              <a:rPr lang="en-US" dirty="0" smtClean="0">
                <a:hlinkClick r:id="rId4" tooltip="View more translations of Acts 8:29"/>
              </a:rPr>
              <a:t>chariot.</a:t>
            </a:r>
            <a:r>
              <a:rPr lang="en-US" dirty="0" smtClean="0"/>
              <a:t> </a:t>
            </a:r>
            <a:r>
              <a:rPr lang="en-US" dirty="0" smtClean="0">
                <a:hlinkClick r:id="rId5" tooltip="View more translations of Acts 8:30"/>
              </a:rPr>
              <a:t>And </a:t>
            </a:r>
            <a:r>
              <a:rPr lang="en-US" dirty="0">
                <a:hlinkClick r:id="rId5" tooltip="View more translations of Acts 8:30"/>
              </a:rPr>
              <a:t>Philip ran thither to </a:t>
            </a:r>
            <a:r>
              <a:rPr lang="en-US" dirty="0" smtClean="0">
                <a:hlinkClick r:id="rId5" tooltip="View more translations of Acts 8:30"/>
              </a:rPr>
              <a:t>him, </a:t>
            </a:r>
            <a:r>
              <a:rPr lang="en-US" dirty="0">
                <a:hlinkClick r:id="rId5" tooltip="View more translations of Acts 8:30"/>
              </a:rPr>
              <a:t>and heard him read the prophet Esaias, and said, Understandest thou what thou readest</a:t>
            </a:r>
            <a:r>
              <a:rPr lang="en-US" dirty="0" smtClean="0">
                <a:hlinkClick r:id="rId5" tooltip="View more translations of Acts 8:30"/>
              </a:rPr>
              <a:t>?</a:t>
            </a:r>
            <a:r>
              <a:rPr lang="en-US" dirty="0" smtClean="0"/>
              <a:t> </a:t>
            </a:r>
            <a:r>
              <a:rPr lang="en-US" dirty="0"/>
              <a:t> </a:t>
            </a:r>
            <a:r>
              <a:rPr lang="en-US" dirty="0">
                <a:hlinkClick r:id="rId6" tooltip="View more translations of Acts 8:31"/>
              </a:rPr>
              <a:t>And he said, How can I, except some man should guide me? And he desired Philip that he would come up and sit with him</a:t>
            </a:r>
            <a:r>
              <a:rPr lang="en-US" dirty="0" smtClean="0">
                <a:hlinkClick r:id="rId6" tooltip="View more translations of Acts 8:31"/>
              </a:rPr>
              <a:t>.</a:t>
            </a:r>
            <a:r>
              <a:rPr lang="en-US" dirty="0" smtClean="0"/>
              <a:t> </a:t>
            </a:r>
            <a:r>
              <a:rPr lang="en-US" dirty="0"/>
              <a:t> </a:t>
            </a:r>
            <a:r>
              <a:rPr lang="en-US" dirty="0">
                <a:hlinkClick r:id="rId7" tooltip="View more translations of Acts 8:32"/>
              </a:rPr>
              <a:t>The place of the scripture which he read was this, He was led as a sheep to the slaughter; and like a lamb dumb before his shearer, so opened he not his </a:t>
            </a:r>
            <a:r>
              <a:rPr lang="en-US" dirty="0" smtClean="0">
                <a:hlinkClick r:id="rId7" tooltip="View more translations of Acts 8:32"/>
              </a:rPr>
              <a:t>mouth:</a:t>
            </a:r>
            <a:r>
              <a:rPr lang="en-US" dirty="0" smtClean="0"/>
              <a:t> </a:t>
            </a:r>
            <a:r>
              <a:rPr lang="en-US" dirty="0" smtClean="0">
                <a:hlinkClick r:id="rId8" tooltip="View more translations of Acts 8:33"/>
              </a:rPr>
              <a:t>In </a:t>
            </a:r>
            <a:r>
              <a:rPr lang="en-US" dirty="0">
                <a:hlinkClick r:id="rId8" tooltip="View more translations of Acts 8:33"/>
              </a:rPr>
              <a:t>his humiliation his judgment was taken away: and who shall declare his generation? for his life is taken from the earth</a:t>
            </a:r>
            <a:r>
              <a:rPr lang="en-US" dirty="0" smtClean="0">
                <a:hlinkClick r:id="rId8" tooltip="View more translations of Acts 8:33"/>
              </a:rPr>
              <a:t>.</a:t>
            </a:r>
            <a:r>
              <a:rPr lang="en-US" dirty="0" smtClean="0"/>
              <a:t> </a:t>
            </a:r>
            <a:r>
              <a:rPr lang="en-US" dirty="0"/>
              <a:t> </a:t>
            </a:r>
            <a:r>
              <a:rPr lang="en-US" dirty="0">
                <a:hlinkClick r:id="rId9" tooltip="View more translations of Acts 8:34"/>
              </a:rPr>
              <a:t>And the eunuch answered Philip, and said, I pray thee, of whom </a:t>
            </a:r>
            <a:r>
              <a:rPr lang="en-US" dirty="0">
                <a:hlinkClick r:id="rId9" tooltip="View more translations of Acts 8:34"/>
              </a:rPr>
              <a:t>speaketh</a:t>
            </a:r>
            <a:r>
              <a:rPr lang="en-US" dirty="0">
                <a:hlinkClick r:id="rId9" tooltip="View more translations of Acts 8:34"/>
              </a:rPr>
              <a:t> the prophet this? of himself, or of some other man</a:t>
            </a:r>
            <a:r>
              <a:rPr lang="en-US" dirty="0" smtClean="0">
                <a:hlinkClick r:id="rId9" tooltip="View more translations of Acts 8:34"/>
              </a:rPr>
              <a:t>?</a:t>
            </a:r>
            <a:r>
              <a:rPr lang="en-US" dirty="0" smtClean="0"/>
              <a:t> </a:t>
            </a:r>
            <a:r>
              <a:rPr lang="en-US" dirty="0"/>
              <a:t> </a:t>
            </a:r>
            <a:r>
              <a:rPr lang="en-US" dirty="0">
                <a:hlinkClick r:id="rId10" tooltip="View more translations of Acts 8:35"/>
              </a:rPr>
              <a:t>Then Philip opened his mouth, and began at the same scripture, and preached unto him Jesus</a:t>
            </a:r>
            <a:r>
              <a:rPr lang="en-US" dirty="0" smtClean="0">
                <a:hlinkClick r:id="rId10" tooltip="View more translations of Acts 8:35"/>
              </a:rPr>
              <a:t>.</a:t>
            </a:r>
            <a:r>
              <a:rPr lang="en-US" dirty="0" smtClean="0"/>
              <a:t> </a:t>
            </a:r>
            <a:r>
              <a:rPr lang="en-US" dirty="0"/>
              <a:t> </a:t>
            </a:r>
            <a:r>
              <a:rPr lang="en-US" u="sng" dirty="0">
                <a:hlinkClick r:id="rId11" tooltip="View more translations of Acts 8:36"/>
              </a:rPr>
              <a:t>And as they went on [their] way, they came unto a certain water: and the eunuch said, See, [here is] water; what doth hinder me to be </a:t>
            </a:r>
            <a:r>
              <a:rPr lang="en-US" u="sng" dirty="0" smtClean="0">
                <a:hlinkClick r:id="rId11" tooltip="View more translations of Acts 8:36"/>
              </a:rPr>
              <a:t>baptized?</a:t>
            </a:r>
            <a:r>
              <a:rPr lang="en-US" dirty="0" smtClean="0"/>
              <a:t> </a:t>
            </a:r>
            <a:r>
              <a:rPr lang="en-US" dirty="0" smtClean="0">
                <a:hlinkClick r:id="rId12" tooltip="View more translations of Acts 8:37"/>
              </a:rPr>
              <a:t>And </a:t>
            </a:r>
            <a:r>
              <a:rPr lang="en-US" dirty="0">
                <a:hlinkClick r:id="rId12" tooltip="View more translations of Acts 8:37"/>
              </a:rPr>
              <a:t>Philip said, If thou believest with all </a:t>
            </a:r>
            <a:r>
              <a:rPr lang="en-US" dirty="0">
                <a:hlinkClick r:id="rId12" tooltip="View more translations of Acts 8:37"/>
              </a:rPr>
              <a:t>thine</a:t>
            </a:r>
            <a:r>
              <a:rPr lang="en-US" dirty="0">
                <a:hlinkClick r:id="rId12" tooltip="View more translations of Acts 8:37"/>
              </a:rPr>
              <a:t> heart, thou </a:t>
            </a:r>
            <a:r>
              <a:rPr lang="en-US" dirty="0">
                <a:hlinkClick r:id="rId12" tooltip="View more translations of Acts 8:37"/>
              </a:rPr>
              <a:t>mayest</a:t>
            </a:r>
            <a:r>
              <a:rPr lang="en-US" dirty="0">
                <a:hlinkClick r:id="rId12" tooltip="View more translations of Acts 8:37"/>
              </a:rPr>
              <a:t>. And he answered and said, I believe that Jesus Christ is the Son of </a:t>
            </a:r>
            <a:r>
              <a:rPr lang="en-US" dirty="0" smtClean="0">
                <a:hlinkClick r:id="rId12" tooltip="View more translations of Acts 8:37"/>
              </a:rPr>
              <a:t>God.</a:t>
            </a:r>
            <a:r>
              <a:rPr lang="en-US" dirty="0" smtClean="0"/>
              <a:t>  </a:t>
            </a:r>
            <a:r>
              <a:rPr lang="en-US" dirty="0" smtClean="0">
                <a:hlinkClick r:id="rId13" tooltip="View more translations of Acts 8:38"/>
              </a:rPr>
              <a:t>And </a:t>
            </a:r>
            <a:r>
              <a:rPr lang="en-US" dirty="0">
                <a:hlinkClick r:id="rId13" tooltip="View more translations of Acts 8:38"/>
              </a:rPr>
              <a:t>he commanded the chariot to stand still: and they went down both into the water, both Philip and the eunuch; and he baptized him</a:t>
            </a:r>
            <a:r>
              <a:rPr lang="en-US" dirty="0" smtClean="0">
                <a:hlinkClick r:id="rId13" tooltip="View more translations of Acts 8:38"/>
              </a:rPr>
              <a:t>.</a:t>
            </a:r>
            <a:r>
              <a:rPr lang="en-US" dirty="0" smtClean="0"/>
              <a:t>”  Acts 8:27-38</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The Ethiopian Eunuch</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lnSpcReduction="10000"/>
          </a:bodyPr>
          <a:lstStyle/>
          <a:p>
            <a:r>
              <a:rPr lang="en-US" dirty="0" smtClean="0"/>
              <a:t>This event marked the beginning of the Christian church in Africa.  This powerful man, a high ranking official in the court of the queen, used his influence, wealth, and power to promote the spreading of the gospel of Christ in Ethiopia and beyond!!  As a result of his efforts, with the Spirit’s aid, powerful Christian churches were raised up all over Africa!</a:t>
            </a:r>
            <a:endParaRPr lang="en-US" dirty="0"/>
          </a:p>
        </p:txBody>
      </p:sp>
      <p:pic>
        <p:nvPicPr>
          <p:cNvPr id="2050" name="Picture 2" descr="C:\Users\Dad\Contacts\Downloads\phillip-eunich.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We Read…</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“War</a:t>
            </a:r>
            <a:r>
              <a:rPr lang="en-US" dirty="0"/>
              <a:t>, intrigue, and deception were employed against these witnesses for a Bible faith, until the </a:t>
            </a:r>
            <a:r>
              <a:rPr lang="en-US" u="sng" dirty="0"/>
              <a:t>churches of Britain </a:t>
            </a:r>
            <a:r>
              <a:rPr lang="en-US" dirty="0"/>
              <a:t>were destroyed, or forced to submit to the authority of the pope.</a:t>
            </a:r>
          </a:p>
          <a:p>
            <a:r>
              <a:rPr lang="en-US" dirty="0"/>
              <a:t>In lands beyond the jurisdiction of Rome there existed for many centuries bodies of Christians who remained almost wholly free from papal corruption. They were surrounded by heathenism and in the lapse of ages were affected by its errors; but they continued to regard the Bible as the only rule of faith and adhered to many of its truths. </a:t>
            </a:r>
            <a:r>
              <a:rPr lang="en-US" u="sng" dirty="0"/>
              <a:t>These Christians believed in the perpetuity of the law of God and observed the Sabbath of the fourth commandment. Churches that held to this faith and practice existed in Central Africa and among the Armenians of </a:t>
            </a:r>
            <a:r>
              <a:rPr lang="en-US" u="sng" dirty="0" smtClean="0"/>
              <a:t>Asia</a:t>
            </a:r>
            <a:r>
              <a:rPr lang="en-US" dirty="0" smtClean="0"/>
              <a:t>. But </a:t>
            </a:r>
            <a:r>
              <a:rPr lang="en-US" dirty="0"/>
              <a:t>of those who resisted the encroachments of the papal power, </a:t>
            </a:r>
            <a:r>
              <a:rPr lang="en-US" u="sng" dirty="0"/>
              <a:t>the Waldenses stood foremost. In the very land where popery had fixed its seat, there its falsehood and corruption were most steadfastly resisted</a:t>
            </a:r>
            <a:r>
              <a:rPr lang="en-US" dirty="0"/>
              <a:t>. For centuries the churches of Piedmont maintained their independence; but the time came at last when Rome insisted upon their submission</a:t>
            </a:r>
            <a:r>
              <a:rPr lang="en-US" dirty="0" smtClean="0"/>
              <a:t>.”  GC, pgs. 63,64</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C00000"/>
                </a:solidFill>
                <a:latin typeface="Aharoni" pitchFamily="2" charset="-79"/>
                <a:cs typeface="Aharoni" pitchFamily="2" charset="-79"/>
              </a:rPr>
              <a:t>Persecution For Some; Slavery for…</a:t>
            </a:r>
            <a:endParaRPr lang="en-US" u="sng" dirty="0">
              <a:solidFill>
                <a:srgbClr val="C00000"/>
              </a:solidFill>
              <a:latin typeface="Aharoni" pitchFamily="2" charset="-79"/>
              <a:cs typeface="Aharoni" pitchFamily="2" charset="-79"/>
            </a:endParaRPr>
          </a:p>
        </p:txBody>
      </p:sp>
      <p:sp>
        <p:nvSpPr>
          <p:cNvPr id="4" name="Content Placeholder 3"/>
          <p:cNvSpPr>
            <a:spLocks noGrp="1"/>
          </p:cNvSpPr>
          <p:nvPr>
            <p:ph sz="half" idx="2"/>
          </p:nvPr>
        </p:nvSpPr>
        <p:spPr>
          <a:xfrm>
            <a:off x="4648200" y="1143000"/>
            <a:ext cx="4495800" cy="5715000"/>
          </a:xfrm>
        </p:spPr>
        <p:txBody>
          <a:bodyPr>
            <a:normAutofit fontScale="92500" lnSpcReduction="20000"/>
          </a:bodyPr>
          <a:lstStyle/>
          <a:p>
            <a:r>
              <a:rPr lang="en-US" dirty="0" smtClean="0"/>
              <a:t>The churches of Britain were invaded by the papacy.  The result was first diplomacy, then intrigue and deception, and finally wars of annihilation.  The bloody history of the Waldensees of Italy was brutally the same—submit or die!  And what became of the powerful  Christian churches of Central Africa?  What would be used to force them to submit?  How would Rome deal with them to bring them under Rome’s sway?</a:t>
            </a:r>
            <a:endParaRPr lang="en-US" dirty="0"/>
          </a:p>
        </p:txBody>
      </p:sp>
      <p:pic>
        <p:nvPicPr>
          <p:cNvPr id="3074" name="Picture 2" descr="C:\Users\Dad\Contacts\Downloads\slave.jpg"/>
          <p:cNvPicPr>
            <a:picLocks noGrp="1" noChangeAspect="1" noChangeArrowheads="1"/>
          </p:cNvPicPr>
          <p:nvPr>
            <p:ph sz="half" idx="1"/>
          </p:nvPr>
        </p:nvPicPr>
        <p:blipFill>
          <a:blip r:embed="rId2" cstate="print"/>
          <a:srcRect/>
          <a:stretch>
            <a:fillRect/>
          </a:stretch>
        </p:blipFill>
        <p:spPr bwMode="auto">
          <a:xfrm>
            <a:off x="0" y="1219200"/>
            <a:ext cx="4953000" cy="563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The Facts</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“from this time, (1444), Europe may be said to have made a distinct beginning in the slave trade, henceforth to spread all on sides, like the waves of troubled water…For slavery was now assuming an entirely new phase.  Hitherto the slave had been merely the captive in war.  Now, however, the slave was no longer an accident of war.  He had become the object of war.  He was no longer a mere accidental subject of barter.  He was to be sought for, to be hunted out, to be produced, and this change accordingly gave rise to a new branch of commerce.”  Sir Arthur Helps, Life of </a:t>
            </a:r>
            <a:r>
              <a:rPr lang="en-US" dirty="0"/>
              <a:t>C</a:t>
            </a:r>
            <a:r>
              <a:rPr lang="en-US" dirty="0" smtClean="0"/>
              <a:t>hristopher Columbus, pg. 19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latin typeface="Algerian" pitchFamily="82" charset="0"/>
              </a:rPr>
              <a:t>Again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“Some slaves were brought to Europe by the Spaniards in the 14</a:t>
            </a:r>
            <a:r>
              <a:rPr lang="en-US" baseline="30000" dirty="0" smtClean="0"/>
              <a:t>th</a:t>
            </a:r>
            <a:r>
              <a:rPr lang="en-US" dirty="0" smtClean="0"/>
              <a:t> century and a small trade was continued by the Portuguese…In the next few years (after 1441) a small number of Negroes continued to be imported into Spain and Portugal as servants.”  Arthur Help, Spanish Conquest of America, Vol. 4, pg. 401</a:t>
            </a:r>
          </a:p>
          <a:p>
            <a:r>
              <a:rPr lang="en-US" dirty="0" smtClean="0"/>
              <a:t>Before Columbus, 50 years or so, the Spanish and Portuguese were taking Africans from their homes and taking them to Europe as slaves.  Two points of note.  What was the religion of Spain and Portugal?  </a:t>
            </a:r>
          </a:p>
          <a:p>
            <a:r>
              <a:rPr lang="en-US" dirty="0" smtClean="0"/>
              <a:t>What was it that caused the great push for African slaves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2021</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Slavery and Catholicism</vt:lpstr>
      <vt:lpstr>Whence Came Ye?</vt:lpstr>
      <vt:lpstr>African/Black Slavery</vt:lpstr>
      <vt:lpstr>There Was a Man…</vt:lpstr>
      <vt:lpstr>The Ethiopian Eunuch</vt:lpstr>
      <vt:lpstr>We Read…</vt:lpstr>
      <vt:lpstr>Persecution For Some; Slavery for…</vt:lpstr>
      <vt:lpstr>The Facts</vt:lpstr>
      <vt:lpstr>Again</vt:lpstr>
      <vt:lpstr>Portuguese and Spanish</vt:lpstr>
      <vt:lpstr>Alexander VI</vt:lpstr>
      <vt:lpstr>The Need that Arose</vt:lpstr>
      <vt:lpstr>Where was the Pope?</vt:lpstr>
      <vt:lpstr>Poetic Justice </vt:lpstr>
      <vt:lpstr>The White Man Brought Sunday</vt:lpstr>
      <vt:lpstr>The Rest of the Story</vt:lpstr>
      <vt:lpstr>Hughes and the Riots of 1863</vt:lpstr>
      <vt:lpstr>Our Illustrious President</vt:lpstr>
      <vt:lpstr>The Nigger’s Friend</vt:lpstr>
      <vt:lpstr>Found in the Papal Army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Slavery and Catholicism</dc:title>
  <dc:creator>Dad</dc:creator>
  <cp:lastModifiedBy>Dad</cp:lastModifiedBy>
  <cp:revision>8</cp:revision>
  <dcterms:created xsi:type="dcterms:W3CDTF">2011-07-25T03:20:41Z</dcterms:created>
  <dcterms:modified xsi:type="dcterms:W3CDTF">2011-07-25T20:43:03Z</dcterms:modified>
</cp:coreProperties>
</file>