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3" r:id="rId7"/>
    <p:sldId id="264" r:id="rId8"/>
    <p:sldId id="271" r:id="rId9"/>
    <p:sldId id="265" r:id="rId10"/>
    <p:sldId id="267" r:id="rId11"/>
    <p:sldId id="259" r:id="rId12"/>
    <p:sldId id="268" r:id="rId13"/>
    <p:sldId id="262" r:id="rId14"/>
    <p:sldId id="269" r:id="rId15"/>
    <p:sldId id="270" r:id="rId16"/>
    <p:sldId id="272" r:id="rId17"/>
    <p:sldId id="273" r:id="rId18"/>
    <p:sldId id="26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08"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757C1-2388-47B4-B1AD-82C848DE4E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73FAAD-6C0A-4B4A-8AF3-A2B8BE6143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6BFBCED-784B-4A75-B1A8-D37EFBB3E36C}"/>
              </a:ext>
            </a:extLst>
          </p:cNvPr>
          <p:cNvSpPr>
            <a:spLocks noGrp="1"/>
          </p:cNvSpPr>
          <p:nvPr>
            <p:ph type="dt" sz="half" idx="10"/>
          </p:nvPr>
        </p:nvSpPr>
        <p:spPr/>
        <p:txBody>
          <a:bodyPr/>
          <a:lstStyle/>
          <a:p>
            <a:fld id="{07B070BD-7579-41C7-96B1-1493421F58DA}" type="datetimeFigureOut">
              <a:rPr lang="en-US" smtClean="0"/>
              <a:t>9/25/2020</a:t>
            </a:fld>
            <a:endParaRPr lang="en-US"/>
          </a:p>
        </p:txBody>
      </p:sp>
      <p:sp>
        <p:nvSpPr>
          <p:cNvPr id="5" name="Footer Placeholder 4">
            <a:extLst>
              <a:ext uri="{FF2B5EF4-FFF2-40B4-BE49-F238E27FC236}">
                <a16:creationId xmlns:a16="http://schemas.microsoft.com/office/drawing/2014/main" id="{D51785A8-36FC-4F4D-8685-3ED55443D9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22FA1B-1856-4026-BA65-33B4E63A32BF}"/>
              </a:ext>
            </a:extLst>
          </p:cNvPr>
          <p:cNvSpPr>
            <a:spLocks noGrp="1"/>
          </p:cNvSpPr>
          <p:nvPr>
            <p:ph type="sldNum" sz="quarter" idx="12"/>
          </p:nvPr>
        </p:nvSpPr>
        <p:spPr/>
        <p:txBody>
          <a:bodyPr/>
          <a:lstStyle/>
          <a:p>
            <a:fld id="{091DF1D9-1334-4D5F-8C79-5DF1D4933D05}" type="slidenum">
              <a:rPr lang="en-US" smtClean="0"/>
              <a:t>‹#›</a:t>
            </a:fld>
            <a:endParaRPr lang="en-US"/>
          </a:p>
        </p:txBody>
      </p:sp>
    </p:spTree>
    <p:extLst>
      <p:ext uri="{BB962C8B-B14F-4D97-AF65-F5344CB8AC3E}">
        <p14:creationId xmlns:p14="http://schemas.microsoft.com/office/powerpoint/2010/main" val="2111857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320EC-A529-48CE-B488-03D8B5A751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925C8B-DDAC-4CE3-9713-4BA343B1FFD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F22D23-857A-469B-ACC8-C56F99623C4A}"/>
              </a:ext>
            </a:extLst>
          </p:cNvPr>
          <p:cNvSpPr>
            <a:spLocks noGrp="1"/>
          </p:cNvSpPr>
          <p:nvPr>
            <p:ph type="dt" sz="half" idx="10"/>
          </p:nvPr>
        </p:nvSpPr>
        <p:spPr/>
        <p:txBody>
          <a:bodyPr/>
          <a:lstStyle/>
          <a:p>
            <a:fld id="{07B070BD-7579-41C7-96B1-1493421F58DA}" type="datetimeFigureOut">
              <a:rPr lang="en-US" smtClean="0"/>
              <a:t>9/25/2020</a:t>
            </a:fld>
            <a:endParaRPr lang="en-US"/>
          </a:p>
        </p:txBody>
      </p:sp>
      <p:sp>
        <p:nvSpPr>
          <p:cNvPr id="5" name="Footer Placeholder 4">
            <a:extLst>
              <a:ext uri="{FF2B5EF4-FFF2-40B4-BE49-F238E27FC236}">
                <a16:creationId xmlns:a16="http://schemas.microsoft.com/office/drawing/2014/main" id="{424F7AB8-E11B-4C85-A6D2-BC5F9D9BBA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FA7ED7-A70B-4415-944C-DB3741773964}"/>
              </a:ext>
            </a:extLst>
          </p:cNvPr>
          <p:cNvSpPr>
            <a:spLocks noGrp="1"/>
          </p:cNvSpPr>
          <p:nvPr>
            <p:ph type="sldNum" sz="quarter" idx="12"/>
          </p:nvPr>
        </p:nvSpPr>
        <p:spPr/>
        <p:txBody>
          <a:bodyPr/>
          <a:lstStyle/>
          <a:p>
            <a:fld id="{091DF1D9-1334-4D5F-8C79-5DF1D4933D05}" type="slidenum">
              <a:rPr lang="en-US" smtClean="0"/>
              <a:t>‹#›</a:t>
            </a:fld>
            <a:endParaRPr lang="en-US"/>
          </a:p>
        </p:txBody>
      </p:sp>
    </p:spTree>
    <p:extLst>
      <p:ext uri="{BB962C8B-B14F-4D97-AF65-F5344CB8AC3E}">
        <p14:creationId xmlns:p14="http://schemas.microsoft.com/office/powerpoint/2010/main" val="2512892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2806F9-775D-4C2D-B64F-9F4F6383B3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D8DBEC4-D4CF-4296-AD8D-8EBF96D43DF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90CD00-8B57-439A-81C3-E7B4CEC3CCAB}"/>
              </a:ext>
            </a:extLst>
          </p:cNvPr>
          <p:cNvSpPr>
            <a:spLocks noGrp="1"/>
          </p:cNvSpPr>
          <p:nvPr>
            <p:ph type="dt" sz="half" idx="10"/>
          </p:nvPr>
        </p:nvSpPr>
        <p:spPr/>
        <p:txBody>
          <a:bodyPr/>
          <a:lstStyle/>
          <a:p>
            <a:fld id="{07B070BD-7579-41C7-96B1-1493421F58DA}" type="datetimeFigureOut">
              <a:rPr lang="en-US" smtClean="0"/>
              <a:t>9/25/2020</a:t>
            </a:fld>
            <a:endParaRPr lang="en-US"/>
          </a:p>
        </p:txBody>
      </p:sp>
      <p:sp>
        <p:nvSpPr>
          <p:cNvPr id="5" name="Footer Placeholder 4">
            <a:extLst>
              <a:ext uri="{FF2B5EF4-FFF2-40B4-BE49-F238E27FC236}">
                <a16:creationId xmlns:a16="http://schemas.microsoft.com/office/drawing/2014/main" id="{45AC2302-8A00-433A-8D78-250C94F2AA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046CA7-DF8C-45CF-9249-7000E6AE6040}"/>
              </a:ext>
            </a:extLst>
          </p:cNvPr>
          <p:cNvSpPr>
            <a:spLocks noGrp="1"/>
          </p:cNvSpPr>
          <p:nvPr>
            <p:ph type="sldNum" sz="quarter" idx="12"/>
          </p:nvPr>
        </p:nvSpPr>
        <p:spPr/>
        <p:txBody>
          <a:bodyPr/>
          <a:lstStyle/>
          <a:p>
            <a:fld id="{091DF1D9-1334-4D5F-8C79-5DF1D4933D05}" type="slidenum">
              <a:rPr lang="en-US" smtClean="0"/>
              <a:t>‹#›</a:t>
            </a:fld>
            <a:endParaRPr lang="en-US"/>
          </a:p>
        </p:txBody>
      </p:sp>
    </p:spTree>
    <p:extLst>
      <p:ext uri="{BB962C8B-B14F-4D97-AF65-F5344CB8AC3E}">
        <p14:creationId xmlns:p14="http://schemas.microsoft.com/office/powerpoint/2010/main" val="3834772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D7C37-811A-47A3-AC60-BF28CBBCCE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CB6BE0-3D61-4D52-BF64-87ADA6C9C3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817B0B-429F-43BB-B963-E5E150660E9E}"/>
              </a:ext>
            </a:extLst>
          </p:cNvPr>
          <p:cNvSpPr>
            <a:spLocks noGrp="1"/>
          </p:cNvSpPr>
          <p:nvPr>
            <p:ph type="dt" sz="half" idx="10"/>
          </p:nvPr>
        </p:nvSpPr>
        <p:spPr/>
        <p:txBody>
          <a:bodyPr/>
          <a:lstStyle/>
          <a:p>
            <a:fld id="{07B070BD-7579-41C7-96B1-1493421F58DA}" type="datetimeFigureOut">
              <a:rPr lang="en-US" smtClean="0"/>
              <a:t>9/25/2020</a:t>
            </a:fld>
            <a:endParaRPr lang="en-US"/>
          </a:p>
        </p:txBody>
      </p:sp>
      <p:sp>
        <p:nvSpPr>
          <p:cNvPr id="5" name="Footer Placeholder 4">
            <a:extLst>
              <a:ext uri="{FF2B5EF4-FFF2-40B4-BE49-F238E27FC236}">
                <a16:creationId xmlns:a16="http://schemas.microsoft.com/office/drawing/2014/main" id="{F18A188D-16F2-4FAF-9E17-6CA2AF0731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16DA8C-56C1-4CFD-B331-6922E4D1A194}"/>
              </a:ext>
            </a:extLst>
          </p:cNvPr>
          <p:cNvSpPr>
            <a:spLocks noGrp="1"/>
          </p:cNvSpPr>
          <p:nvPr>
            <p:ph type="sldNum" sz="quarter" idx="12"/>
          </p:nvPr>
        </p:nvSpPr>
        <p:spPr/>
        <p:txBody>
          <a:bodyPr/>
          <a:lstStyle/>
          <a:p>
            <a:fld id="{091DF1D9-1334-4D5F-8C79-5DF1D4933D05}" type="slidenum">
              <a:rPr lang="en-US" smtClean="0"/>
              <a:t>‹#›</a:t>
            </a:fld>
            <a:endParaRPr lang="en-US"/>
          </a:p>
        </p:txBody>
      </p:sp>
    </p:spTree>
    <p:extLst>
      <p:ext uri="{BB962C8B-B14F-4D97-AF65-F5344CB8AC3E}">
        <p14:creationId xmlns:p14="http://schemas.microsoft.com/office/powerpoint/2010/main" val="3021837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8BF97-F5D8-45A8-B0C1-829685B0DF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913DE48-6BFE-48C3-AA64-8F814B2ED7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4E0F32E-D02F-4389-AC3E-B2AFE4E77FB8}"/>
              </a:ext>
            </a:extLst>
          </p:cNvPr>
          <p:cNvSpPr>
            <a:spLocks noGrp="1"/>
          </p:cNvSpPr>
          <p:nvPr>
            <p:ph type="dt" sz="half" idx="10"/>
          </p:nvPr>
        </p:nvSpPr>
        <p:spPr/>
        <p:txBody>
          <a:bodyPr/>
          <a:lstStyle/>
          <a:p>
            <a:fld id="{07B070BD-7579-41C7-96B1-1493421F58DA}" type="datetimeFigureOut">
              <a:rPr lang="en-US" smtClean="0"/>
              <a:t>9/25/2020</a:t>
            </a:fld>
            <a:endParaRPr lang="en-US"/>
          </a:p>
        </p:txBody>
      </p:sp>
      <p:sp>
        <p:nvSpPr>
          <p:cNvPr id="5" name="Footer Placeholder 4">
            <a:extLst>
              <a:ext uri="{FF2B5EF4-FFF2-40B4-BE49-F238E27FC236}">
                <a16:creationId xmlns:a16="http://schemas.microsoft.com/office/drawing/2014/main" id="{7B0BD78B-9899-42B2-83F8-694FB8C925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146BC0-59CB-49FC-B1FC-F9E6F42E0EB7}"/>
              </a:ext>
            </a:extLst>
          </p:cNvPr>
          <p:cNvSpPr>
            <a:spLocks noGrp="1"/>
          </p:cNvSpPr>
          <p:nvPr>
            <p:ph type="sldNum" sz="quarter" idx="12"/>
          </p:nvPr>
        </p:nvSpPr>
        <p:spPr/>
        <p:txBody>
          <a:bodyPr/>
          <a:lstStyle/>
          <a:p>
            <a:fld id="{091DF1D9-1334-4D5F-8C79-5DF1D4933D05}" type="slidenum">
              <a:rPr lang="en-US" smtClean="0"/>
              <a:t>‹#›</a:t>
            </a:fld>
            <a:endParaRPr lang="en-US"/>
          </a:p>
        </p:txBody>
      </p:sp>
    </p:spTree>
    <p:extLst>
      <p:ext uri="{BB962C8B-B14F-4D97-AF65-F5344CB8AC3E}">
        <p14:creationId xmlns:p14="http://schemas.microsoft.com/office/powerpoint/2010/main" val="4052330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DFA9D-4744-4178-8362-AB4C0792DD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6A00DA-03DB-4EDE-8B62-367FEEBEFEB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12F195-EB50-49A3-A47C-F989B201F58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7B0A37-88FF-45D0-B11D-16B44162B925}"/>
              </a:ext>
            </a:extLst>
          </p:cNvPr>
          <p:cNvSpPr>
            <a:spLocks noGrp="1"/>
          </p:cNvSpPr>
          <p:nvPr>
            <p:ph type="dt" sz="half" idx="10"/>
          </p:nvPr>
        </p:nvSpPr>
        <p:spPr/>
        <p:txBody>
          <a:bodyPr/>
          <a:lstStyle/>
          <a:p>
            <a:fld id="{07B070BD-7579-41C7-96B1-1493421F58DA}" type="datetimeFigureOut">
              <a:rPr lang="en-US" smtClean="0"/>
              <a:t>9/25/2020</a:t>
            </a:fld>
            <a:endParaRPr lang="en-US"/>
          </a:p>
        </p:txBody>
      </p:sp>
      <p:sp>
        <p:nvSpPr>
          <p:cNvPr id="6" name="Footer Placeholder 5">
            <a:extLst>
              <a:ext uri="{FF2B5EF4-FFF2-40B4-BE49-F238E27FC236}">
                <a16:creationId xmlns:a16="http://schemas.microsoft.com/office/drawing/2014/main" id="{0D7CCE8E-5C02-43DD-98EE-3BDEA7BA8E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60A58A-7AEF-400E-8DAC-9BD3DA3C2992}"/>
              </a:ext>
            </a:extLst>
          </p:cNvPr>
          <p:cNvSpPr>
            <a:spLocks noGrp="1"/>
          </p:cNvSpPr>
          <p:nvPr>
            <p:ph type="sldNum" sz="quarter" idx="12"/>
          </p:nvPr>
        </p:nvSpPr>
        <p:spPr/>
        <p:txBody>
          <a:bodyPr/>
          <a:lstStyle/>
          <a:p>
            <a:fld id="{091DF1D9-1334-4D5F-8C79-5DF1D4933D05}" type="slidenum">
              <a:rPr lang="en-US" smtClean="0"/>
              <a:t>‹#›</a:t>
            </a:fld>
            <a:endParaRPr lang="en-US"/>
          </a:p>
        </p:txBody>
      </p:sp>
    </p:spTree>
    <p:extLst>
      <p:ext uri="{BB962C8B-B14F-4D97-AF65-F5344CB8AC3E}">
        <p14:creationId xmlns:p14="http://schemas.microsoft.com/office/powerpoint/2010/main" val="2183939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DF9B7-82BD-45C1-B8D4-2F5979D1378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D1AD99-BC21-475C-843D-D2C572ADCC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5C0CF13-3D81-4823-AB82-A9206C93432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DE7DAE-8B5A-4642-9C2E-BCA232A0DA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C66D33E-084E-43E4-8019-7790F7E046E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43D934-00C3-4308-8270-78CF0F160733}"/>
              </a:ext>
            </a:extLst>
          </p:cNvPr>
          <p:cNvSpPr>
            <a:spLocks noGrp="1"/>
          </p:cNvSpPr>
          <p:nvPr>
            <p:ph type="dt" sz="half" idx="10"/>
          </p:nvPr>
        </p:nvSpPr>
        <p:spPr/>
        <p:txBody>
          <a:bodyPr/>
          <a:lstStyle/>
          <a:p>
            <a:fld id="{07B070BD-7579-41C7-96B1-1493421F58DA}" type="datetimeFigureOut">
              <a:rPr lang="en-US" smtClean="0"/>
              <a:t>9/25/2020</a:t>
            </a:fld>
            <a:endParaRPr lang="en-US"/>
          </a:p>
        </p:txBody>
      </p:sp>
      <p:sp>
        <p:nvSpPr>
          <p:cNvPr id="8" name="Footer Placeholder 7">
            <a:extLst>
              <a:ext uri="{FF2B5EF4-FFF2-40B4-BE49-F238E27FC236}">
                <a16:creationId xmlns:a16="http://schemas.microsoft.com/office/drawing/2014/main" id="{47043C04-5002-4972-AF95-BD9334A71A1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8378A5-E848-4054-9751-75CD850E871D}"/>
              </a:ext>
            </a:extLst>
          </p:cNvPr>
          <p:cNvSpPr>
            <a:spLocks noGrp="1"/>
          </p:cNvSpPr>
          <p:nvPr>
            <p:ph type="sldNum" sz="quarter" idx="12"/>
          </p:nvPr>
        </p:nvSpPr>
        <p:spPr/>
        <p:txBody>
          <a:bodyPr/>
          <a:lstStyle/>
          <a:p>
            <a:fld id="{091DF1D9-1334-4D5F-8C79-5DF1D4933D05}" type="slidenum">
              <a:rPr lang="en-US" smtClean="0"/>
              <a:t>‹#›</a:t>
            </a:fld>
            <a:endParaRPr lang="en-US"/>
          </a:p>
        </p:txBody>
      </p:sp>
    </p:spTree>
    <p:extLst>
      <p:ext uri="{BB962C8B-B14F-4D97-AF65-F5344CB8AC3E}">
        <p14:creationId xmlns:p14="http://schemas.microsoft.com/office/powerpoint/2010/main" val="60021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BF58D-6744-469E-8546-59EE5631A4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548ED7-313D-4DF0-A66E-5DCD5319DEFD}"/>
              </a:ext>
            </a:extLst>
          </p:cNvPr>
          <p:cNvSpPr>
            <a:spLocks noGrp="1"/>
          </p:cNvSpPr>
          <p:nvPr>
            <p:ph type="dt" sz="half" idx="10"/>
          </p:nvPr>
        </p:nvSpPr>
        <p:spPr/>
        <p:txBody>
          <a:bodyPr/>
          <a:lstStyle/>
          <a:p>
            <a:fld id="{07B070BD-7579-41C7-96B1-1493421F58DA}" type="datetimeFigureOut">
              <a:rPr lang="en-US" smtClean="0"/>
              <a:t>9/25/2020</a:t>
            </a:fld>
            <a:endParaRPr lang="en-US"/>
          </a:p>
        </p:txBody>
      </p:sp>
      <p:sp>
        <p:nvSpPr>
          <p:cNvPr id="4" name="Footer Placeholder 3">
            <a:extLst>
              <a:ext uri="{FF2B5EF4-FFF2-40B4-BE49-F238E27FC236}">
                <a16:creationId xmlns:a16="http://schemas.microsoft.com/office/drawing/2014/main" id="{8DE3563D-AF81-4C65-9FF1-1AD8673459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8ED42E-0806-4EB6-906E-BCC024441484}"/>
              </a:ext>
            </a:extLst>
          </p:cNvPr>
          <p:cNvSpPr>
            <a:spLocks noGrp="1"/>
          </p:cNvSpPr>
          <p:nvPr>
            <p:ph type="sldNum" sz="quarter" idx="12"/>
          </p:nvPr>
        </p:nvSpPr>
        <p:spPr/>
        <p:txBody>
          <a:bodyPr/>
          <a:lstStyle/>
          <a:p>
            <a:fld id="{091DF1D9-1334-4D5F-8C79-5DF1D4933D05}" type="slidenum">
              <a:rPr lang="en-US" smtClean="0"/>
              <a:t>‹#›</a:t>
            </a:fld>
            <a:endParaRPr lang="en-US"/>
          </a:p>
        </p:txBody>
      </p:sp>
    </p:spTree>
    <p:extLst>
      <p:ext uri="{BB962C8B-B14F-4D97-AF65-F5344CB8AC3E}">
        <p14:creationId xmlns:p14="http://schemas.microsoft.com/office/powerpoint/2010/main" val="587332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5194CA-7BD4-4CE4-8C9F-C9B6B1E31AD3}"/>
              </a:ext>
            </a:extLst>
          </p:cNvPr>
          <p:cNvSpPr>
            <a:spLocks noGrp="1"/>
          </p:cNvSpPr>
          <p:nvPr>
            <p:ph type="dt" sz="half" idx="10"/>
          </p:nvPr>
        </p:nvSpPr>
        <p:spPr/>
        <p:txBody>
          <a:bodyPr/>
          <a:lstStyle/>
          <a:p>
            <a:fld id="{07B070BD-7579-41C7-96B1-1493421F58DA}" type="datetimeFigureOut">
              <a:rPr lang="en-US" smtClean="0"/>
              <a:t>9/25/2020</a:t>
            </a:fld>
            <a:endParaRPr lang="en-US"/>
          </a:p>
        </p:txBody>
      </p:sp>
      <p:sp>
        <p:nvSpPr>
          <p:cNvPr id="3" name="Footer Placeholder 2">
            <a:extLst>
              <a:ext uri="{FF2B5EF4-FFF2-40B4-BE49-F238E27FC236}">
                <a16:creationId xmlns:a16="http://schemas.microsoft.com/office/drawing/2014/main" id="{148EF3A4-B182-44DE-BBE8-DF87C3BDB19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F8EC7F-0029-4B79-BFED-E77DE48220F0}"/>
              </a:ext>
            </a:extLst>
          </p:cNvPr>
          <p:cNvSpPr>
            <a:spLocks noGrp="1"/>
          </p:cNvSpPr>
          <p:nvPr>
            <p:ph type="sldNum" sz="quarter" idx="12"/>
          </p:nvPr>
        </p:nvSpPr>
        <p:spPr/>
        <p:txBody>
          <a:bodyPr/>
          <a:lstStyle/>
          <a:p>
            <a:fld id="{091DF1D9-1334-4D5F-8C79-5DF1D4933D05}" type="slidenum">
              <a:rPr lang="en-US" smtClean="0"/>
              <a:t>‹#›</a:t>
            </a:fld>
            <a:endParaRPr lang="en-US"/>
          </a:p>
        </p:txBody>
      </p:sp>
    </p:spTree>
    <p:extLst>
      <p:ext uri="{BB962C8B-B14F-4D97-AF65-F5344CB8AC3E}">
        <p14:creationId xmlns:p14="http://schemas.microsoft.com/office/powerpoint/2010/main" val="2506247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54B96-C7EB-46F9-8FD3-A58F1942E7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4993D0-E29A-4252-BCF8-03E6416207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CB65AE-1482-453E-B4C1-65FA13D18E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14AA68E-423B-43E2-BA30-A9E09DD29C77}"/>
              </a:ext>
            </a:extLst>
          </p:cNvPr>
          <p:cNvSpPr>
            <a:spLocks noGrp="1"/>
          </p:cNvSpPr>
          <p:nvPr>
            <p:ph type="dt" sz="half" idx="10"/>
          </p:nvPr>
        </p:nvSpPr>
        <p:spPr/>
        <p:txBody>
          <a:bodyPr/>
          <a:lstStyle/>
          <a:p>
            <a:fld id="{07B070BD-7579-41C7-96B1-1493421F58DA}" type="datetimeFigureOut">
              <a:rPr lang="en-US" smtClean="0"/>
              <a:t>9/25/2020</a:t>
            </a:fld>
            <a:endParaRPr lang="en-US"/>
          </a:p>
        </p:txBody>
      </p:sp>
      <p:sp>
        <p:nvSpPr>
          <p:cNvPr id="6" name="Footer Placeholder 5">
            <a:extLst>
              <a:ext uri="{FF2B5EF4-FFF2-40B4-BE49-F238E27FC236}">
                <a16:creationId xmlns:a16="http://schemas.microsoft.com/office/drawing/2014/main" id="{9152C3D4-D392-4D90-81E4-C47D104BD2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AEE2D5-C178-4869-8C91-F264042C7976}"/>
              </a:ext>
            </a:extLst>
          </p:cNvPr>
          <p:cNvSpPr>
            <a:spLocks noGrp="1"/>
          </p:cNvSpPr>
          <p:nvPr>
            <p:ph type="sldNum" sz="quarter" idx="12"/>
          </p:nvPr>
        </p:nvSpPr>
        <p:spPr/>
        <p:txBody>
          <a:bodyPr/>
          <a:lstStyle/>
          <a:p>
            <a:fld id="{091DF1D9-1334-4D5F-8C79-5DF1D4933D05}" type="slidenum">
              <a:rPr lang="en-US" smtClean="0"/>
              <a:t>‹#›</a:t>
            </a:fld>
            <a:endParaRPr lang="en-US"/>
          </a:p>
        </p:txBody>
      </p:sp>
    </p:spTree>
    <p:extLst>
      <p:ext uri="{BB962C8B-B14F-4D97-AF65-F5344CB8AC3E}">
        <p14:creationId xmlns:p14="http://schemas.microsoft.com/office/powerpoint/2010/main" val="3328933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531-5F42-4A65-A7F6-56609AD37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522D338-A31C-4870-B1F2-96D61F060B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4578CA8-8826-4C68-B89A-2E7823CD7A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CAF22AE-5857-443A-82C7-0CFA955B0D0E}"/>
              </a:ext>
            </a:extLst>
          </p:cNvPr>
          <p:cNvSpPr>
            <a:spLocks noGrp="1"/>
          </p:cNvSpPr>
          <p:nvPr>
            <p:ph type="dt" sz="half" idx="10"/>
          </p:nvPr>
        </p:nvSpPr>
        <p:spPr/>
        <p:txBody>
          <a:bodyPr/>
          <a:lstStyle/>
          <a:p>
            <a:fld id="{07B070BD-7579-41C7-96B1-1493421F58DA}" type="datetimeFigureOut">
              <a:rPr lang="en-US" smtClean="0"/>
              <a:t>9/25/2020</a:t>
            </a:fld>
            <a:endParaRPr lang="en-US"/>
          </a:p>
        </p:txBody>
      </p:sp>
      <p:sp>
        <p:nvSpPr>
          <p:cNvPr id="6" name="Footer Placeholder 5">
            <a:extLst>
              <a:ext uri="{FF2B5EF4-FFF2-40B4-BE49-F238E27FC236}">
                <a16:creationId xmlns:a16="http://schemas.microsoft.com/office/drawing/2014/main" id="{DA915AA3-9C56-4010-8CEA-7166629457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F3F5E6-CB42-4311-8B9B-F4CAADFB120A}"/>
              </a:ext>
            </a:extLst>
          </p:cNvPr>
          <p:cNvSpPr>
            <a:spLocks noGrp="1"/>
          </p:cNvSpPr>
          <p:nvPr>
            <p:ph type="sldNum" sz="quarter" idx="12"/>
          </p:nvPr>
        </p:nvSpPr>
        <p:spPr/>
        <p:txBody>
          <a:bodyPr/>
          <a:lstStyle/>
          <a:p>
            <a:fld id="{091DF1D9-1334-4D5F-8C79-5DF1D4933D05}" type="slidenum">
              <a:rPr lang="en-US" smtClean="0"/>
              <a:t>‹#›</a:t>
            </a:fld>
            <a:endParaRPr lang="en-US"/>
          </a:p>
        </p:txBody>
      </p:sp>
    </p:spTree>
    <p:extLst>
      <p:ext uri="{BB962C8B-B14F-4D97-AF65-F5344CB8AC3E}">
        <p14:creationId xmlns:p14="http://schemas.microsoft.com/office/powerpoint/2010/main" val="3740977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83659A-1396-4F17-B8DB-3502CC7437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266FA3B-B624-454C-9A45-CE2967BFE1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EA2979-9478-4CD1-821B-DD8DC1AB5A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B070BD-7579-41C7-96B1-1493421F58DA}" type="datetimeFigureOut">
              <a:rPr lang="en-US" smtClean="0"/>
              <a:t>9/25/2020</a:t>
            </a:fld>
            <a:endParaRPr lang="en-US"/>
          </a:p>
        </p:txBody>
      </p:sp>
      <p:sp>
        <p:nvSpPr>
          <p:cNvPr id="5" name="Footer Placeholder 4">
            <a:extLst>
              <a:ext uri="{FF2B5EF4-FFF2-40B4-BE49-F238E27FC236}">
                <a16:creationId xmlns:a16="http://schemas.microsoft.com/office/drawing/2014/main" id="{B8E44498-5D2A-43AC-A31B-C3AF5AAC57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22F9D1A-04B4-4E73-BC77-18B64BD4A9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1DF1D9-1334-4D5F-8C79-5DF1D4933D05}" type="slidenum">
              <a:rPr lang="en-US" smtClean="0"/>
              <a:t>‹#›</a:t>
            </a:fld>
            <a:endParaRPr lang="en-US"/>
          </a:p>
        </p:txBody>
      </p:sp>
    </p:spTree>
    <p:extLst>
      <p:ext uri="{BB962C8B-B14F-4D97-AF65-F5344CB8AC3E}">
        <p14:creationId xmlns:p14="http://schemas.microsoft.com/office/powerpoint/2010/main" val="1131552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ABB22-67F0-49C9-83DA-280B280EC48A}"/>
              </a:ext>
            </a:extLst>
          </p:cNvPr>
          <p:cNvSpPr>
            <a:spLocks noGrp="1"/>
          </p:cNvSpPr>
          <p:nvPr>
            <p:ph type="ctrTitle"/>
          </p:nvPr>
        </p:nvSpPr>
        <p:spPr>
          <a:xfrm>
            <a:off x="0" y="1122363"/>
            <a:ext cx="10668000" cy="2387600"/>
          </a:xfrm>
        </p:spPr>
        <p:txBody>
          <a:bodyPr/>
          <a:lstStyle/>
          <a:p>
            <a:r>
              <a:rPr lang="en-US" b="1" i="1" u="sng" dirty="0">
                <a:solidFill>
                  <a:srgbClr val="FF0000"/>
                </a:solidFill>
              </a:rPr>
              <a:t>Jesus Life, pt. 15 ‘Murder of John’</a:t>
            </a:r>
          </a:p>
        </p:txBody>
      </p:sp>
      <p:sp>
        <p:nvSpPr>
          <p:cNvPr id="3" name="Subtitle 2">
            <a:extLst>
              <a:ext uri="{FF2B5EF4-FFF2-40B4-BE49-F238E27FC236}">
                <a16:creationId xmlns:a16="http://schemas.microsoft.com/office/drawing/2014/main" id="{88F9E4C1-629E-4B8B-8679-091BAC09049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39126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A9C3E-E69D-49ED-9BBC-350466C8A852}"/>
              </a:ext>
            </a:extLst>
          </p:cNvPr>
          <p:cNvSpPr>
            <a:spLocks noGrp="1"/>
          </p:cNvSpPr>
          <p:nvPr>
            <p:ph type="title"/>
          </p:nvPr>
        </p:nvSpPr>
        <p:spPr>
          <a:xfrm>
            <a:off x="838200" y="1"/>
            <a:ext cx="10515600" cy="673099"/>
          </a:xfrm>
        </p:spPr>
        <p:txBody>
          <a:bodyPr>
            <a:normAutofit fontScale="90000"/>
          </a:bodyPr>
          <a:lstStyle/>
          <a:p>
            <a:r>
              <a:rPr lang="en-US" dirty="0"/>
              <a:t>                              </a:t>
            </a:r>
            <a:r>
              <a:rPr lang="en-US" b="1" i="1" u="sng" dirty="0">
                <a:solidFill>
                  <a:srgbClr val="00B050"/>
                </a:solidFill>
              </a:rPr>
              <a:t>By Strategy</a:t>
            </a:r>
          </a:p>
        </p:txBody>
      </p:sp>
      <p:sp>
        <p:nvSpPr>
          <p:cNvPr id="3" name="Content Placeholder 2">
            <a:extLst>
              <a:ext uri="{FF2B5EF4-FFF2-40B4-BE49-F238E27FC236}">
                <a16:creationId xmlns:a16="http://schemas.microsoft.com/office/drawing/2014/main" id="{E6CF7367-8085-4351-8A84-C0ED558B9A94}"/>
              </a:ext>
            </a:extLst>
          </p:cNvPr>
          <p:cNvSpPr>
            <a:spLocks noGrp="1"/>
          </p:cNvSpPr>
          <p:nvPr>
            <p:ph idx="1"/>
          </p:nvPr>
        </p:nvSpPr>
        <p:spPr>
          <a:xfrm>
            <a:off x="0" y="571500"/>
            <a:ext cx="12192000" cy="6286500"/>
          </a:xfrm>
        </p:spPr>
        <p:txBody>
          <a:bodyPr>
            <a:normAutofit lnSpcReduction="10000"/>
          </a:bodyPr>
          <a:lstStyle/>
          <a:p>
            <a:r>
              <a:rPr lang="en-US" dirty="0"/>
              <a:t>“Herodias knew that by direct measures she could never win Herod's consent to the death of John, and she resolved to accomplish her purpose by stratagem. On the king's birthday an entertainment was to be given to the officers of state and the nobles of the court. There would be feasting and drunkenness. Herod would thus be thrown off his guard, and might then be influenced according to her will.  When the great day arrived, and the king with his lords was feasting and drinking, Herodias sent her daughter into the banqueting hall to dance for the entertainment of the guests. Salome was in the first flush of womanhood, and her voluptuous beauty captivated the senses of the lordly revelers. It was not customary for the ladies of the court to appear at these festivities, and a flattering compliment was paid to Herod when this daughter of Israel's priests and princes danced for the amusement of his guests. The king was dazed with wine. Passion held sway, and reason was dethroned. He saw only the hall of pleasure, with its reveling guests, the banquet table, the sparkling wine and the flashing lights, and the young girl dancing before him. In the recklessness of the moment, he desired to make some display that would exalt him before the great men of his realm. With an oath he promised to give the daughter of Herodias whatever she might ask, even to the half of his kingdom.”  DA, pg. 221 </a:t>
            </a:r>
          </a:p>
          <a:p>
            <a:endParaRPr lang="en-US" dirty="0"/>
          </a:p>
        </p:txBody>
      </p:sp>
    </p:spTree>
    <p:extLst>
      <p:ext uri="{BB962C8B-B14F-4D97-AF65-F5344CB8AC3E}">
        <p14:creationId xmlns:p14="http://schemas.microsoft.com/office/powerpoint/2010/main" val="1629141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A9BEA-0974-43E2-BB43-C8EB446E188B}"/>
              </a:ext>
            </a:extLst>
          </p:cNvPr>
          <p:cNvSpPr>
            <a:spLocks noGrp="1"/>
          </p:cNvSpPr>
          <p:nvPr>
            <p:ph type="title"/>
          </p:nvPr>
        </p:nvSpPr>
        <p:spPr>
          <a:xfrm>
            <a:off x="838200" y="1"/>
            <a:ext cx="10515600" cy="681036"/>
          </a:xfrm>
        </p:spPr>
        <p:txBody>
          <a:bodyPr>
            <a:normAutofit fontScale="90000"/>
          </a:bodyPr>
          <a:lstStyle/>
          <a:p>
            <a:r>
              <a:rPr lang="en-US" dirty="0"/>
              <a:t>               </a:t>
            </a:r>
            <a:endParaRPr lang="en-US" b="1" i="1" u="sng" dirty="0">
              <a:solidFill>
                <a:srgbClr val="FF0000"/>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66772C3F-24A7-4847-9A8D-F5FFCF659123}"/>
              </a:ext>
            </a:extLst>
          </p:cNvPr>
          <p:cNvSpPr>
            <a:spLocks noGrp="1"/>
          </p:cNvSpPr>
          <p:nvPr>
            <p:ph sz="half" idx="1"/>
          </p:nvPr>
        </p:nvSpPr>
        <p:spPr>
          <a:xfrm>
            <a:off x="0" y="0"/>
            <a:ext cx="6057900" cy="6857999"/>
          </a:xfrm>
        </p:spPr>
        <p:txBody>
          <a:bodyPr>
            <a:normAutofit fontScale="92500" lnSpcReduction="10000"/>
          </a:bodyPr>
          <a:lstStyle/>
          <a:p>
            <a:r>
              <a:rPr lang="en-US" dirty="0"/>
              <a:t>“No voice was raised to save the life of Heaven's messenger. These men occupied high positions of trust in the nation, and upon them rested grave responsibilities; yet they had given themselves up to feasting and drunkenness until the senses were benumbed. Their heads were turned with the giddy scene of music and dancing, and conscience lay dormant. By their silence they pronounced the sentence of death upon the prophet of God to satisfy the revenge of an abandoned woman. </a:t>
            </a:r>
          </a:p>
          <a:p>
            <a:endParaRPr lang="en-US" dirty="0"/>
          </a:p>
          <a:p>
            <a:r>
              <a:rPr lang="en-US" dirty="0"/>
              <a:t>Herod waited in vain to be released from his oath; then he reluctantly commanded the execution of the prophet. Soon the head of John was brought in before the king and his guests.”  DA, pgs. 221,222</a:t>
            </a:r>
          </a:p>
        </p:txBody>
      </p:sp>
      <p:pic>
        <p:nvPicPr>
          <p:cNvPr id="5" name="Content Placeholder 4">
            <a:extLst>
              <a:ext uri="{FF2B5EF4-FFF2-40B4-BE49-F238E27FC236}">
                <a16:creationId xmlns:a16="http://schemas.microsoft.com/office/drawing/2014/main" id="{8B3D569B-8769-4939-87DC-8B187A54D229}"/>
              </a:ext>
            </a:extLst>
          </p:cNvPr>
          <p:cNvPicPr>
            <a:picLocks noGrp="1" noChangeAspect="1"/>
          </p:cNvPicPr>
          <p:nvPr>
            <p:ph sz="half" idx="2"/>
          </p:nvPr>
        </p:nvPicPr>
        <p:blipFill>
          <a:blip r:embed="rId2"/>
          <a:stretch>
            <a:fillRect/>
          </a:stretch>
        </p:blipFill>
        <p:spPr>
          <a:xfrm>
            <a:off x="6057900" y="0"/>
            <a:ext cx="6134099" cy="6857999"/>
          </a:xfrm>
          <a:prstGeom prst="rect">
            <a:avLst/>
          </a:prstGeom>
        </p:spPr>
      </p:pic>
    </p:spTree>
    <p:extLst>
      <p:ext uri="{BB962C8B-B14F-4D97-AF65-F5344CB8AC3E}">
        <p14:creationId xmlns:p14="http://schemas.microsoft.com/office/powerpoint/2010/main" val="632792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9A64B-9405-41B2-9E2B-DEE08E8D065C}"/>
              </a:ext>
            </a:extLst>
          </p:cNvPr>
          <p:cNvSpPr>
            <a:spLocks noGrp="1"/>
          </p:cNvSpPr>
          <p:nvPr>
            <p:ph type="title"/>
          </p:nvPr>
        </p:nvSpPr>
        <p:spPr>
          <a:xfrm>
            <a:off x="838200" y="1"/>
            <a:ext cx="10515600" cy="681036"/>
          </a:xfrm>
        </p:spPr>
        <p:txBody>
          <a:bodyPr>
            <a:normAutofit fontScale="90000"/>
          </a:bodyPr>
          <a:lstStyle/>
          <a:p>
            <a:r>
              <a:rPr lang="en-US" dirty="0"/>
              <a:t>           </a:t>
            </a:r>
            <a:r>
              <a:rPr lang="en-US" b="1" i="1" u="sng" dirty="0">
                <a:solidFill>
                  <a:srgbClr val="FF0000"/>
                </a:solidFill>
                <a:latin typeface="Algerian" panose="04020705040A02060702" pitchFamily="82" charset="0"/>
              </a:rPr>
              <a:t>Babylon the Great-the Mother..</a:t>
            </a:r>
          </a:p>
        </p:txBody>
      </p:sp>
      <p:pic>
        <p:nvPicPr>
          <p:cNvPr id="5" name="Content Placeholder 4">
            <a:extLst>
              <a:ext uri="{FF2B5EF4-FFF2-40B4-BE49-F238E27FC236}">
                <a16:creationId xmlns:a16="http://schemas.microsoft.com/office/drawing/2014/main" id="{8C0B46B1-01CD-4A7A-BE5C-0F7B947A7783}"/>
              </a:ext>
            </a:extLst>
          </p:cNvPr>
          <p:cNvPicPr>
            <a:picLocks noGrp="1" noChangeAspect="1"/>
          </p:cNvPicPr>
          <p:nvPr>
            <p:ph sz="half" idx="1"/>
          </p:nvPr>
        </p:nvPicPr>
        <p:blipFill>
          <a:blip r:embed="rId2"/>
          <a:stretch>
            <a:fillRect/>
          </a:stretch>
        </p:blipFill>
        <p:spPr>
          <a:xfrm>
            <a:off x="0" y="584199"/>
            <a:ext cx="6134099" cy="6273799"/>
          </a:xfrm>
          <a:prstGeom prst="rect">
            <a:avLst/>
          </a:prstGeom>
        </p:spPr>
      </p:pic>
      <p:sp>
        <p:nvSpPr>
          <p:cNvPr id="4" name="Content Placeholder 3">
            <a:extLst>
              <a:ext uri="{FF2B5EF4-FFF2-40B4-BE49-F238E27FC236}">
                <a16:creationId xmlns:a16="http://schemas.microsoft.com/office/drawing/2014/main" id="{EB669CC4-7ABE-48D1-8516-B8D04277397F}"/>
              </a:ext>
            </a:extLst>
          </p:cNvPr>
          <p:cNvSpPr>
            <a:spLocks noGrp="1"/>
          </p:cNvSpPr>
          <p:nvPr>
            <p:ph sz="half" idx="2"/>
          </p:nvPr>
        </p:nvSpPr>
        <p:spPr>
          <a:xfrm>
            <a:off x="6172200" y="381000"/>
            <a:ext cx="6019800" cy="6476997"/>
          </a:xfrm>
        </p:spPr>
        <p:txBody>
          <a:bodyPr>
            <a:noAutofit/>
          </a:bodyPr>
          <a:lstStyle/>
          <a:p>
            <a:r>
              <a:rPr lang="en-US" sz="3200" dirty="0"/>
              <a:t>Like Herodias the whore, so Babylon the Great- the papal power- is a persecutor of anyone who dares to reject her pretended authority.  “And upon her forehead was a name written, MYSTERY, BABYLON THE GREAT, THE MOTHER OF HARLOTS AND ABOMINATIONS OF THE EARTH. And I saw the woman drunken with the blood of the saints, and with the blood of the martyrs of Jesus: and when I saw her, I wondered with great admiration.”  Revelation 17:5,6</a:t>
            </a:r>
          </a:p>
        </p:txBody>
      </p:sp>
    </p:spTree>
    <p:extLst>
      <p:ext uri="{BB962C8B-B14F-4D97-AF65-F5344CB8AC3E}">
        <p14:creationId xmlns:p14="http://schemas.microsoft.com/office/powerpoint/2010/main" val="439587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5C763-39CC-4CA8-9234-FB904BE80515}"/>
              </a:ext>
            </a:extLst>
          </p:cNvPr>
          <p:cNvSpPr>
            <a:spLocks noGrp="1"/>
          </p:cNvSpPr>
          <p:nvPr>
            <p:ph type="title"/>
          </p:nvPr>
        </p:nvSpPr>
        <p:spPr>
          <a:xfrm>
            <a:off x="838200" y="1"/>
            <a:ext cx="10515600" cy="774699"/>
          </a:xfrm>
        </p:spPr>
        <p:txBody>
          <a:bodyPr/>
          <a:lstStyle/>
          <a:p>
            <a:r>
              <a:rPr lang="en-US" dirty="0"/>
              <a:t>              </a:t>
            </a:r>
            <a:r>
              <a:rPr lang="en-US" b="1" i="1" u="sng" dirty="0">
                <a:solidFill>
                  <a:srgbClr val="7030A0"/>
                </a:solidFill>
                <a:latin typeface="Algerian" panose="04020705040A02060702" pitchFamily="82" charset="0"/>
              </a:rPr>
              <a:t>Even Prophet’s Have Doubts</a:t>
            </a:r>
          </a:p>
        </p:txBody>
      </p:sp>
      <p:sp>
        <p:nvSpPr>
          <p:cNvPr id="3" name="Content Placeholder 2">
            <a:extLst>
              <a:ext uri="{FF2B5EF4-FFF2-40B4-BE49-F238E27FC236}">
                <a16:creationId xmlns:a16="http://schemas.microsoft.com/office/drawing/2014/main" id="{FFFC2E74-D61A-49D3-B6A6-25A0E442CC1E}"/>
              </a:ext>
            </a:extLst>
          </p:cNvPr>
          <p:cNvSpPr>
            <a:spLocks noGrp="1"/>
          </p:cNvSpPr>
          <p:nvPr>
            <p:ph idx="1"/>
          </p:nvPr>
        </p:nvSpPr>
        <p:spPr>
          <a:xfrm>
            <a:off x="0" y="647700"/>
            <a:ext cx="12192000" cy="6210300"/>
          </a:xfrm>
        </p:spPr>
        <p:txBody>
          <a:bodyPr>
            <a:normAutofit/>
          </a:bodyPr>
          <a:lstStyle/>
          <a:p>
            <a:r>
              <a:rPr lang="en-US" sz="3000" dirty="0"/>
              <a:t>“And it came to pass, when Jesus had made an end of commanding his twelve disciples, he departed thence to teach and to preach in their cities. Now when John had heard in the prison the works of Christ, he sent two of his disciples, And said unto him, Art thou he that should come, or do we look for another? Jesus answered and said unto them, Go and shew John again those things which ye do hear and see: The blind receive their sight, and the lame walk, the lepers are cleansed, and the deaf hear, the dead are raised up, and the poor have the gospel preached to them. And blessed is he, whosoever shall not be offended in me. And as they departed, Jesus began to say unto the multitudes concerning John, What went ye out into the wilderness to see? A reed shaken with the wind? But what went ye out for to see? A man clothed in soft raiment? behold, they that wear soft clothing are in kings' houses. But what went ye out for to see? A prophet? yea, I say unto you, and more than a prophet.”  Matthew 11:1-9</a:t>
            </a:r>
          </a:p>
        </p:txBody>
      </p:sp>
    </p:spTree>
    <p:extLst>
      <p:ext uri="{BB962C8B-B14F-4D97-AF65-F5344CB8AC3E}">
        <p14:creationId xmlns:p14="http://schemas.microsoft.com/office/powerpoint/2010/main" val="536945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623A2-DB87-47F0-BF77-D70A762906A8}"/>
              </a:ext>
            </a:extLst>
          </p:cNvPr>
          <p:cNvSpPr>
            <a:spLocks noGrp="1"/>
          </p:cNvSpPr>
          <p:nvPr>
            <p:ph type="title"/>
          </p:nvPr>
        </p:nvSpPr>
        <p:spPr>
          <a:xfrm>
            <a:off x="838200" y="-45720"/>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C02DA96-A5AB-4E15-AB1B-01D486CC4825}"/>
              </a:ext>
            </a:extLst>
          </p:cNvPr>
          <p:cNvSpPr>
            <a:spLocks noGrp="1"/>
          </p:cNvSpPr>
          <p:nvPr>
            <p:ph sz="half" idx="1"/>
          </p:nvPr>
        </p:nvSpPr>
        <p:spPr>
          <a:xfrm>
            <a:off x="0" y="223520"/>
            <a:ext cx="6019800" cy="6634480"/>
          </a:xfrm>
        </p:spPr>
        <p:txBody>
          <a:bodyPr>
            <a:normAutofit fontScale="92500"/>
          </a:bodyPr>
          <a:lstStyle/>
          <a:p>
            <a:r>
              <a:rPr lang="en-US" dirty="0"/>
              <a:t>“There were hours when the whisperings of demons tortured his spirit, and the shadow of a terrible fear crept over him. Could it be that the long-hoped-for Deliverer had not yet appeared? Then what meant the message that he himself had been impelled to bear? John had been bitterly disappointed in the result of his mission. He had expected that the message from God would have the same effect as when the law was read in the days of Josiah and of Ezra (2 Chronicles 34; Nehemiah 8, 9); that there would follow a deep-seated work of repentance and returning unto the Lord. For the success of this mission his whole life had been sacrificed. Had it been in vain?”  DA, pg. 216</a:t>
            </a:r>
          </a:p>
        </p:txBody>
      </p:sp>
      <p:pic>
        <p:nvPicPr>
          <p:cNvPr id="5" name="Content Placeholder 4">
            <a:extLst>
              <a:ext uri="{FF2B5EF4-FFF2-40B4-BE49-F238E27FC236}">
                <a16:creationId xmlns:a16="http://schemas.microsoft.com/office/drawing/2014/main" id="{35F9B8CA-BA6C-4EB8-98C5-59D9AB73E1FF}"/>
              </a:ext>
            </a:extLst>
          </p:cNvPr>
          <p:cNvPicPr>
            <a:picLocks noGrp="1" noChangeAspect="1"/>
          </p:cNvPicPr>
          <p:nvPr>
            <p:ph sz="half" idx="2"/>
          </p:nvPr>
        </p:nvPicPr>
        <p:blipFill>
          <a:blip r:embed="rId2"/>
          <a:stretch>
            <a:fillRect/>
          </a:stretch>
        </p:blipFill>
        <p:spPr>
          <a:xfrm>
            <a:off x="6057900" y="0"/>
            <a:ext cx="6134100" cy="6858000"/>
          </a:xfrm>
          <a:prstGeom prst="rect">
            <a:avLst/>
          </a:prstGeom>
        </p:spPr>
      </p:pic>
    </p:spTree>
    <p:extLst>
      <p:ext uri="{BB962C8B-B14F-4D97-AF65-F5344CB8AC3E}">
        <p14:creationId xmlns:p14="http://schemas.microsoft.com/office/powerpoint/2010/main" val="3698585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B715B-4EA4-4563-9652-AB69AEF3CD93}"/>
              </a:ext>
            </a:extLst>
          </p:cNvPr>
          <p:cNvSpPr>
            <a:spLocks noGrp="1"/>
          </p:cNvSpPr>
          <p:nvPr>
            <p:ph type="title"/>
          </p:nvPr>
        </p:nvSpPr>
        <p:spPr>
          <a:xfrm>
            <a:off x="838200" y="1"/>
            <a:ext cx="10515600" cy="571499"/>
          </a:xfrm>
        </p:spPr>
        <p:txBody>
          <a:bodyPr>
            <a:normAutofit fontScale="90000"/>
          </a:bodyPr>
          <a:lstStyle/>
          <a:p>
            <a:r>
              <a:rPr lang="en-US" dirty="0"/>
              <a:t>                      </a:t>
            </a:r>
            <a:r>
              <a:rPr lang="en-US" b="1" i="1" u="sng" dirty="0">
                <a:solidFill>
                  <a:srgbClr val="FF0000"/>
                </a:solidFill>
              </a:rPr>
              <a:t>Help Suffering Humanity!</a:t>
            </a:r>
          </a:p>
        </p:txBody>
      </p:sp>
      <p:sp>
        <p:nvSpPr>
          <p:cNvPr id="3" name="Content Placeholder 2">
            <a:extLst>
              <a:ext uri="{FF2B5EF4-FFF2-40B4-BE49-F238E27FC236}">
                <a16:creationId xmlns:a16="http://schemas.microsoft.com/office/drawing/2014/main" id="{40276573-7CD1-450B-8497-E73F5DE0432B}"/>
              </a:ext>
            </a:extLst>
          </p:cNvPr>
          <p:cNvSpPr>
            <a:spLocks noGrp="1"/>
          </p:cNvSpPr>
          <p:nvPr>
            <p:ph idx="1"/>
          </p:nvPr>
        </p:nvSpPr>
        <p:spPr>
          <a:xfrm>
            <a:off x="0" y="457200"/>
            <a:ext cx="12192000" cy="6400800"/>
          </a:xfrm>
        </p:spPr>
        <p:txBody>
          <a:bodyPr>
            <a:normAutofit lnSpcReduction="10000"/>
          </a:bodyPr>
          <a:lstStyle/>
          <a:p>
            <a:r>
              <a:rPr lang="en-US" dirty="0"/>
              <a:t>“The Saviour did not at once answer the disciples’ question. As they stood wondering at His silence, the sick and afflicted were coming to Him to be healed. The blind were groping their way through the crowd; diseased ones of all classes, some urging their own way, some borne by their friends, were eagerly pressing into the presence of Jesus. The voice of the mighty Healer penetrated the deaf ear. A word, a touch of His hand, opened the blind eyes to behold the light of day, the scenes of nature, the faces of friends, and the face of the Deliverer. Jesus rebuked disease and banished fever. His voice reached the ears of the dying, and they arose in health and vigor. Paralyzed demoniacs obeyed His word, their madness left them, and they worshiped Him. While He healed their diseases, He taught the people. The poor peasants and laborers, who were shunned by the rabbis as unclean, gathered close about Him, and He spoke to them the words of eternal life. Thus the day wore away, the disciples of John seeing and hearing all. At last Jesus called them to Him, and bade them go and tell John what they had witnessed, adding, “Blessed is he, whosoever shall find none occasion of stumbling in Me.” Luke 7:23, R. V. The evidence of His divinity was seen in its adaptation to the needs of suffering humanity. His glory was shown in His condescension to our low estate.”  DA, pgs. 216,217</a:t>
            </a:r>
          </a:p>
        </p:txBody>
      </p:sp>
    </p:spTree>
    <p:extLst>
      <p:ext uri="{BB962C8B-B14F-4D97-AF65-F5344CB8AC3E}">
        <p14:creationId xmlns:p14="http://schemas.microsoft.com/office/powerpoint/2010/main" val="1695165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2B2E4-AF78-42EE-AC11-BBA5EA79B5E5}"/>
              </a:ext>
            </a:extLst>
          </p:cNvPr>
          <p:cNvSpPr>
            <a:spLocks noGrp="1"/>
          </p:cNvSpPr>
          <p:nvPr>
            <p:ph type="title"/>
          </p:nvPr>
        </p:nvSpPr>
        <p:spPr>
          <a:xfrm>
            <a:off x="838200" y="-45720"/>
            <a:ext cx="10515600" cy="45719"/>
          </a:xfrm>
        </p:spPr>
        <p:txBody>
          <a:bodyPr>
            <a:normAutofit fontScale="90000"/>
          </a:bodyPr>
          <a:lstStyle/>
          <a:p>
            <a:endParaRPr lang="en-US" dirty="0"/>
          </a:p>
        </p:txBody>
      </p:sp>
      <p:pic>
        <p:nvPicPr>
          <p:cNvPr id="5" name="Content Placeholder 4">
            <a:extLst>
              <a:ext uri="{FF2B5EF4-FFF2-40B4-BE49-F238E27FC236}">
                <a16:creationId xmlns:a16="http://schemas.microsoft.com/office/drawing/2014/main" id="{FAEF2588-1B03-4120-8430-B74590A6156B}"/>
              </a:ext>
            </a:extLst>
          </p:cNvPr>
          <p:cNvPicPr>
            <a:picLocks noGrp="1" noChangeAspect="1"/>
          </p:cNvPicPr>
          <p:nvPr>
            <p:ph sz="half" idx="1"/>
          </p:nvPr>
        </p:nvPicPr>
        <p:blipFill>
          <a:blip r:embed="rId2"/>
          <a:stretch>
            <a:fillRect/>
          </a:stretch>
        </p:blipFill>
        <p:spPr>
          <a:xfrm>
            <a:off x="0" y="0"/>
            <a:ext cx="6172199" cy="6857999"/>
          </a:xfrm>
          <a:prstGeom prst="rect">
            <a:avLst/>
          </a:prstGeom>
        </p:spPr>
      </p:pic>
      <p:sp>
        <p:nvSpPr>
          <p:cNvPr id="4" name="Content Placeholder 3">
            <a:extLst>
              <a:ext uri="{FF2B5EF4-FFF2-40B4-BE49-F238E27FC236}">
                <a16:creationId xmlns:a16="http://schemas.microsoft.com/office/drawing/2014/main" id="{5F75453C-61DC-4368-A11B-A97D5D774355}"/>
              </a:ext>
            </a:extLst>
          </p:cNvPr>
          <p:cNvSpPr>
            <a:spLocks noGrp="1"/>
          </p:cNvSpPr>
          <p:nvPr>
            <p:ph sz="half" idx="2"/>
          </p:nvPr>
        </p:nvSpPr>
        <p:spPr>
          <a:xfrm>
            <a:off x="6172200" y="0"/>
            <a:ext cx="6019800" cy="6857999"/>
          </a:xfrm>
        </p:spPr>
        <p:txBody>
          <a:bodyPr>
            <a:normAutofit/>
          </a:bodyPr>
          <a:lstStyle/>
          <a:p>
            <a:r>
              <a:rPr lang="en-US" sz="3000" dirty="0"/>
              <a:t>“The head of John the Baptist was carried to Herodias, who received it with fiendish satisfaction. She exulted in her revenge, and flattered herself that Herod's conscience would no longer be troubled. But no happiness resulted to her from her sin. Her name became notorious and abhorred, while Herod was more tormented by remorse than he had been by the warnings of the prophet. The influence of John's teachings was not silenced; it was to extend to every generation till the close of time.”  DA, pg. 222</a:t>
            </a:r>
          </a:p>
        </p:txBody>
      </p:sp>
    </p:spTree>
    <p:extLst>
      <p:ext uri="{BB962C8B-B14F-4D97-AF65-F5344CB8AC3E}">
        <p14:creationId xmlns:p14="http://schemas.microsoft.com/office/powerpoint/2010/main" val="3482376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9144A-7181-4796-853B-DAD2E55868C4}"/>
              </a:ext>
            </a:extLst>
          </p:cNvPr>
          <p:cNvSpPr>
            <a:spLocks noGrp="1"/>
          </p:cNvSpPr>
          <p:nvPr>
            <p:ph type="title"/>
          </p:nvPr>
        </p:nvSpPr>
        <p:spPr>
          <a:xfrm>
            <a:off x="838200" y="1"/>
            <a:ext cx="10515600" cy="681036"/>
          </a:xfrm>
        </p:spPr>
        <p:txBody>
          <a:bodyPr>
            <a:normAutofit fontScale="90000"/>
          </a:bodyPr>
          <a:lstStyle/>
          <a:p>
            <a:r>
              <a:rPr lang="en-US" dirty="0"/>
              <a:t>                            </a:t>
            </a:r>
            <a:r>
              <a:rPr lang="en-US" b="1" i="1" u="sng" dirty="0">
                <a:solidFill>
                  <a:srgbClr val="FF0000"/>
                </a:solidFill>
                <a:latin typeface="Algerian" panose="04020705040A02060702" pitchFamily="82" charset="0"/>
              </a:rPr>
              <a:t>Herod’s Demise!</a:t>
            </a:r>
          </a:p>
        </p:txBody>
      </p:sp>
      <p:sp>
        <p:nvSpPr>
          <p:cNvPr id="3" name="Content Placeholder 2">
            <a:extLst>
              <a:ext uri="{FF2B5EF4-FFF2-40B4-BE49-F238E27FC236}">
                <a16:creationId xmlns:a16="http://schemas.microsoft.com/office/drawing/2014/main" id="{9DD4B180-EC9E-45DD-8063-05F175FE7F55}"/>
              </a:ext>
            </a:extLst>
          </p:cNvPr>
          <p:cNvSpPr>
            <a:spLocks noGrp="1"/>
          </p:cNvSpPr>
          <p:nvPr>
            <p:ph idx="1"/>
          </p:nvPr>
        </p:nvSpPr>
        <p:spPr>
          <a:xfrm>
            <a:off x="0" y="520700"/>
            <a:ext cx="12192000" cy="6337300"/>
          </a:xfrm>
        </p:spPr>
        <p:txBody>
          <a:bodyPr>
            <a:normAutofit/>
          </a:bodyPr>
          <a:lstStyle/>
          <a:p>
            <a:r>
              <a:rPr lang="en-US" dirty="0"/>
              <a:t>“Herod's conscience was now far less sensitive than when he had trembled with horror at the request of Herodias for the head of John the Baptist. For a time he had felt the keen stings of remorse for his terrible act; but his moral perceptions had become more and more degraded by his licentious life. Now his heart had become so hardened that he could even boast of the punishment he had inflicted upon John for daring to reprove him. And he now threatened Jesus, declaring repeatedly that he had power to release or to condemn Him. But no sign from Jesus gave evidence that He heard a word…. But Christ's silence was the severest rebuke that He could have given. </a:t>
            </a:r>
            <a:r>
              <a:rPr lang="en-US" b="1" i="1" u="sng" dirty="0">
                <a:solidFill>
                  <a:srgbClr val="0070C0"/>
                </a:solidFill>
              </a:rPr>
              <a:t>Herod had rejected the truth spoken to him by the greatest of the prophets, and no other message was he to receive. Not a word had the Majesty of heaven for him. </a:t>
            </a:r>
            <a:r>
              <a:rPr lang="en-US" dirty="0"/>
              <a:t>That ear that had ever been open to human woe, had no room for Herod's commands. Those eyes that had ever rested upon the penitent sinner in pitying, forgiving love had no look to bestow upon Herod. Those lips that had uttered the most impressive truth, that in tones of tenderest entreaty had pleaded with the most sinful and the most degraded, were closed to the haughty king who felt no need of a Saviour.”  DA, pg. 730 </a:t>
            </a:r>
          </a:p>
        </p:txBody>
      </p:sp>
    </p:spTree>
    <p:extLst>
      <p:ext uri="{BB962C8B-B14F-4D97-AF65-F5344CB8AC3E}">
        <p14:creationId xmlns:p14="http://schemas.microsoft.com/office/powerpoint/2010/main" val="1682666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B4597-3254-46C3-AC8F-5B1FC02B3253}"/>
              </a:ext>
            </a:extLst>
          </p:cNvPr>
          <p:cNvSpPr>
            <a:spLocks noGrp="1"/>
          </p:cNvSpPr>
          <p:nvPr>
            <p:ph type="title"/>
          </p:nvPr>
        </p:nvSpPr>
        <p:spPr>
          <a:xfrm>
            <a:off x="838200" y="1"/>
            <a:ext cx="10515600" cy="681036"/>
          </a:xfrm>
        </p:spPr>
        <p:txBody>
          <a:bodyPr>
            <a:normAutofit fontScale="90000"/>
          </a:bodyPr>
          <a:lstStyle/>
          <a:p>
            <a:r>
              <a:rPr lang="en-US" dirty="0"/>
              <a:t>                        </a:t>
            </a:r>
            <a:r>
              <a:rPr lang="en-US" b="1" i="1" u="sng" dirty="0">
                <a:solidFill>
                  <a:srgbClr val="00B050"/>
                </a:solidFill>
                <a:latin typeface="Algerian" panose="04020705040A02060702" pitchFamily="82" charset="0"/>
              </a:rPr>
              <a:t>No Weightier Privilege</a:t>
            </a:r>
          </a:p>
        </p:txBody>
      </p:sp>
      <p:sp>
        <p:nvSpPr>
          <p:cNvPr id="3" name="Content Placeholder 2">
            <a:extLst>
              <a:ext uri="{FF2B5EF4-FFF2-40B4-BE49-F238E27FC236}">
                <a16:creationId xmlns:a16="http://schemas.microsoft.com/office/drawing/2014/main" id="{20AAB468-D83B-4A0B-9C53-C9D816FBCD57}"/>
              </a:ext>
            </a:extLst>
          </p:cNvPr>
          <p:cNvSpPr>
            <a:spLocks noGrp="1"/>
          </p:cNvSpPr>
          <p:nvPr>
            <p:ph idx="1"/>
          </p:nvPr>
        </p:nvSpPr>
        <p:spPr>
          <a:xfrm>
            <a:off x="0" y="681037"/>
            <a:ext cx="12192000" cy="6176962"/>
          </a:xfrm>
        </p:spPr>
        <p:txBody>
          <a:bodyPr>
            <a:normAutofit lnSpcReduction="10000"/>
          </a:bodyPr>
          <a:lstStyle/>
          <a:p>
            <a:r>
              <a:rPr lang="en-US" dirty="0"/>
              <a:t>“Though no miraculous deliverance was granted John, he was not forsaken. He had always the companionship of heavenly angels, who opened to him the prophecies concerning Christ, and the precious promises of Scripture. These were his stay, as they were to be the stay of God's people through the coming ages. To John the Baptist, as to those that came after him, was given the assurance, “Lo, I am with you all the days, even unto the end.” Matthew 28:20, R. V., margin. </a:t>
            </a:r>
          </a:p>
          <a:p>
            <a:endParaRPr lang="en-US" dirty="0"/>
          </a:p>
          <a:p>
            <a:r>
              <a:rPr lang="en-US" dirty="0"/>
              <a:t>God never leads His children otherwise than they would choose to be led, if they could see the end from the beginning, and discern the glory of the purpose which they are fulfilling as co-workers with Him. Not Enoch, who was translated to heaven, not Elijah, who ascended in a chariot of fire, was greater or more honored than John the Baptist, who perished alone in the dungeon. “Unto you it is given in the behalf of Christ, not only to believe on Him, but also to suffer for His sake.” Philippians 1:29. And of all the gifts that Heaven can bestow upon men, fellowship with Christ in His sufferings is the most weighty trust and the highest honor.”  DA, pg. 224</a:t>
            </a:r>
          </a:p>
        </p:txBody>
      </p:sp>
    </p:spTree>
    <p:extLst>
      <p:ext uri="{BB962C8B-B14F-4D97-AF65-F5344CB8AC3E}">
        <p14:creationId xmlns:p14="http://schemas.microsoft.com/office/powerpoint/2010/main" val="3461927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CE0D8-2E34-48BB-86A5-E01C6EBC688E}"/>
              </a:ext>
            </a:extLst>
          </p:cNvPr>
          <p:cNvSpPr>
            <a:spLocks noGrp="1"/>
          </p:cNvSpPr>
          <p:nvPr>
            <p:ph type="title"/>
          </p:nvPr>
        </p:nvSpPr>
        <p:spPr>
          <a:xfrm>
            <a:off x="6172200" y="1"/>
            <a:ext cx="6019800" cy="939799"/>
          </a:xfrm>
        </p:spPr>
        <p:txBody>
          <a:bodyPr/>
          <a:lstStyle/>
          <a:p>
            <a:r>
              <a:rPr lang="en-US" dirty="0"/>
              <a:t>     </a:t>
            </a:r>
            <a:r>
              <a:rPr lang="en-US" b="1" i="1" u="sng" dirty="0">
                <a:solidFill>
                  <a:srgbClr val="0070C0"/>
                </a:solidFill>
                <a:latin typeface="Arial" panose="020B0604020202020204" pitchFamily="34" charset="0"/>
                <a:cs typeface="Arial" panose="020B0604020202020204" pitchFamily="34" charset="0"/>
              </a:rPr>
              <a:t>What a Testimony!</a:t>
            </a:r>
          </a:p>
        </p:txBody>
      </p:sp>
      <p:pic>
        <p:nvPicPr>
          <p:cNvPr id="5" name="Content Placeholder 4">
            <a:extLst>
              <a:ext uri="{FF2B5EF4-FFF2-40B4-BE49-F238E27FC236}">
                <a16:creationId xmlns:a16="http://schemas.microsoft.com/office/drawing/2014/main" id="{D0D61494-6700-4E51-83C8-7B1CF9B1FB96}"/>
              </a:ext>
            </a:extLst>
          </p:cNvPr>
          <p:cNvPicPr>
            <a:picLocks noGrp="1" noChangeAspect="1"/>
          </p:cNvPicPr>
          <p:nvPr>
            <p:ph sz="half" idx="1"/>
          </p:nvPr>
        </p:nvPicPr>
        <p:blipFill>
          <a:blip r:embed="rId2"/>
          <a:stretch>
            <a:fillRect/>
          </a:stretch>
        </p:blipFill>
        <p:spPr>
          <a:xfrm>
            <a:off x="-1" y="0"/>
            <a:ext cx="6172201" cy="6857999"/>
          </a:xfrm>
          <a:prstGeom prst="rect">
            <a:avLst/>
          </a:prstGeom>
        </p:spPr>
      </p:pic>
      <p:sp>
        <p:nvSpPr>
          <p:cNvPr id="4" name="Content Placeholder 3">
            <a:extLst>
              <a:ext uri="{FF2B5EF4-FFF2-40B4-BE49-F238E27FC236}">
                <a16:creationId xmlns:a16="http://schemas.microsoft.com/office/drawing/2014/main" id="{E7432F0C-F6D2-4808-830E-7FB3BF20C4FC}"/>
              </a:ext>
            </a:extLst>
          </p:cNvPr>
          <p:cNvSpPr>
            <a:spLocks noGrp="1"/>
          </p:cNvSpPr>
          <p:nvPr>
            <p:ph sz="half" idx="2"/>
          </p:nvPr>
        </p:nvSpPr>
        <p:spPr>
          <a:xfrm>
            <a:off x="6172200" y="736600"/>
            <a:ext cx="6019800" cy="6121400"/>
          </a:xfrm>
        </p:spPr>
        <p:txBody>
          <a:bodyPr>
            <a:normAutofit/>
          </a:bodyPr>
          <a:lstStyle/>
          <a:p>
            <a:r>
              <a:rPr lang="en-US" sz="3600" dirty="0"/>
              <a:t>“Therefore they sought again to take him: but he escaped out of their hand, And went away again beyond Jordan into the place where John at first baptized; and there he abode. And many resorted unto him, and said, John did no miracle</a:t>
            </a:r>
            <a:r>
              <a:rPr lang="en-US" sz="3600" b="1" i="1" u="sng" dirty="0">
                <a:solidFill>
                  <a:srgbClr val="0070C0"/>
                </a:solidFill>
              </a:rPr>
              <a:t>: but all things that John spake of this man were true. </a:t>
            </a:r>
            <a:r>
              <a:rPr lang="en-US" sz="3600" dirty="0"/>
              <a:t>And many believed on him there.”  John 10:39-42</a:t>
            </a:r>
          </a:p>
        </p:txBody>
      </p:sp>
    </p:spTree>
    <p:extLst>
      <p:ext uri="{BB962C8B-B14F-4D97-AF65-F5344CB8AC3E}">
        <p14:creationId xmlns:p14="http://schemas.microsoft.com/office/powerpoint/2010/main" val="2747542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EE05A-7597-4702-BFB6-3E9419CC96DA}"/>
              </a:ext>
            </a:extLst>
          </p:cNvPr>
          <p:cNvSpPr>
            <a:spLocks noGrp="1"/>
          </p:cNvSpPr>
          <p:nvPr>
            <p:ph type="title"/>
          </p:nvPr>
        </p:nvSpPr>
        <p:spPr>
          <a:xfrm>
            <a:off x="838200" y="1"/>
            <a:ext cx="10515600" cy="838199"/>
          </a:xfrm>
        </p:spPr>
        <p:txBody>
          <a:bodyPr>
            <a:normAutofit/>
          </a:bodyPr>
          <a:lstStyle/>
          <a:p>
            <a:r>
              <a:rPr lang="en-US" dirty="0"/>
              <a:t>                           </a:t>
            </a:r>
            <a:r>
              <a:rPr lang="en-US" b="1" i="1" u="sng" dirty="0">
                <a:solidFill>
                  <a:srgbClr val="FF0000"/>
                </a:solidFill>
              </a:rPr>
              <a:t>Shall We Join him?</a:t>
            </a:r>
          </a:p>
        </p:txBody>
      </p:sp>
      <p:sp>
        <p:nvSpPr>
          <p:cNvPr id="3" name="Content Placeholder 2">
            <a:extLst>
              <a:ext uri="{FF2B5EF4-FFF2-40B4-BE49-F238E27FC236}">
                <a16:creationId xmlns:a16="http://schemas.microsoft.com/office/drawing/2014/main" id="{6D53DDAF-D1A9-471D-BC36-DED4C7412E1B}"/>
              </a:ext>
            </a:extLst>
          </p:cNvPr>
          <p:cNvSpPr>
            <a:spLocks noGrp="1"/>
          </p:cNvSpPr>
          <p:nvPr>
            <p:ph idx="1"/>
          </p:nvPr>
        </p:nvSpPr>
        <p:spPr>
          <a:xfrm>
            <a:off x="0" y="673100"/>
            <a:ext cx="12192000" cy="6184899"/>
          </a:xfrm>
        </p:spPr>
        <p:txBody>
          <a:bodyPr>
            <a:normAutofit/>
          </a:bodyPr>
          <a:lstStyle/>
          <a:p>
            <a:r>
              <a:rPr lang="en-US" dirty="0"/>
              <a:t>What a testimony of John!  Everything he said about Jesus was true.  O, that such a testimony would be ours!  John did not water things down to please anyone.  John did not play politics to save himself or others.  John did not side step unpopular truth so as to remain in good and regular standing with anyone.  All he cared about was telling the truth about Jesus!</a:t>
            </a:r>
          </a:p>
          <a:p>
            <a:r>
              <a:rPr lang="en-US" dirty="0"/>
              <a:t>“The witness borne of him after his death, by those who had heard his testimony to Jesus, was, “John did no miracle: but all things that John spake of this Man were true.” John 10:41. It was not given to John to call down fire from heaven, or to raise the dead, as Elijah did, nor to wield Moses’ rod of power in the name of God. He was sent to herald the Saviour's advent, and to call upon the people to prepare for His coming. So faithfully did he fulfill his mission, that as the people recalled what he had taught them of Jesus, they could say, “All things that John spake of this Man were true.” Such witness to Christ every disciple of the Master is called upon to bear.”  DA, pg. 219 </a:t>
            </a:r>
          </a:p>
        </p:txBody>
      </p:sp>
    </p:spTree>
    <p:extLst>
      <p:ext uri="{BB962C8B-B14F-4D97-AF65-F5344CB8AC3E}">
        <p14:creationId xmlns:p14="http://schemas.microsoft.com/office/powerpoint/2010/main" val="2860170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5E48C-FB08-4FF5-81EC-4F4F1D2258D8}"/>
              </a:ext>
            </a:extLst>
          </p:cNvPr>
          <p:cNvSpPr>
            <a:spLocks noGrp="1"/>
          </p:cNvSpPr>
          <p:nvPr>
            <p:ph type="title"/>
          </p:nvPr>
        </p:nvSpPr>
        <p:spPr>
          <a:xfrm>
            <a:off x="838200" y="1"/>
            <a:ext cx="10515600" cy="681036"/>
          </a:xfrm>
        </p:spPr>
        <p:txBody>
          <a:bodyPr>
            <a:normAutofit fontScale="90000"/>
          </a:bodyPr>
          <a:lstStyle/>
          <a:p>
            <a:r>
              <a:rPr lang="en-US" dirty="0"/>
              <a:t>                </a:t>
            </a:r>
            <a:r>
              <a:rPr lang="en-US" b="1" i="1" u="sng" dirty="0">
                <a:solidFill>
                  <a:srgbClr val="FF0000"/>
                </a:solidFill>
              </a:rPr>
              <a:t>Didn’t Sugarcoat the Message!</a:t>
            </a:r>
          </a:p>
        </p:txBody>
      </p:sp>
      <p:pic>
        <p:nvPicPr>
          <p:cNvPr id="5" name="Content Placeholder 4">
            <a:extLst>
              <a:ext uri="{FF2B5EF4-FFF2-40B4-BE49-F238E27FC236}">
                <a16:creationId xmlns:a16="http://schemas.microsoft.com/office/drawing/2014/main" id="{22E8A49E-84D8-426C-8D65-09664043B617}"/>
              </a:ext>
            </a:extLst>
          </p:cNvPr>
          <p:cNvPicPr>
            <a:picLocks noGrp="1" noChangeAspect="1"/>
          </p:cNvPicPr>
          <p:nvPr>
            <p:ph sz="half" idx="1"/>
          </p:nvPr>
        </p:nvPicPr>
        <p:blipFill>
          <a:blip r:embed="rId2"/>
          <a:stretch>
            <a:fillRect/>
          </a:stretch>
        </p:blipFill>
        <p:spPr>
          <a:xfrm>
            <a:off x="0" y="573881"/>
            <a:ext cx="6172200" cy="6284118"/>
          </a:xfrm>
          <a:prstGeom prst="rect">
            <a:avLst/>
          </a:prstGeom>
        </p:spPr>
      </p:pic>
      <p:sp>
        <p:nvSpPr>
          <p:cNvPr id="4" name="Content Placeholder 3">
            <a:extLst>
              <a:ext uri="{FF2B5EF4-FFF2-40B4-BE49-F238E27FC236}">
                <a16:creationId xmlns:a16="http://schemas.microsoft.com/office/drawing/2014/main" id="{32EFD404-CFB7-4D57-B321-6E3DBC614C2E}"/>
              </a:ext>
            </a:extLst>
          </p:cNvPr>
          <p:cNvSpPr>
            <a:spLocks noGrp="1"/>
          </p:cNvSpPr>
          <p:nvPr>
            <p:ph sz="half" idx="2"/>
          </p:nvPr>
        </p:nvSpPr>
        <p:spPr>
          <a:xfrm>
            <a:off x="6172200" y="573880"/>
            <a:ext cx="6019800" cy="6284117"/>
          </a:xfrm>
        </p:spPr>
        <p:txBody>
          <a:bodyPr>
            <a:normAutofit/>
          </a:bodyPr>
          <a:lstStyle/>
          <a:p>
            <a:r>
              <a:rPr lang="en-US" sz="3600" dirty="0"/>
              <a:t>“For Herod himself had sent forth and laid hold upon John, and bound him in prison for Herodias' sake, his brother Philip's wife: for he had married her. For John had said unto Herod, It is not lawful for thee to have thy brother's wife. Therefore Herodias had a quarrel against him, and would have killed him; but she could not:”  Mark 6:17-19</a:t>
            </a:r>
          </a:p>
        </p:txBody>
      </p:sp>
    </p:spTree>
    <p:extLst>
      <p:ext uri="{BB962C8B-B14F-4D97-AF65-F5344CB8AC3E}">
        <p14:creationId xmlns:p14="http://schemas.microsoft.com/office/powerpoint/2010/main" val="646353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6D482-1E2E-4FE7-B2ED-E97B2D0E6F53}"/>
              </a:ext>
            </a:extLst>
          </p:cNvPr>
          <p:cNvSpPr>
            <a:spLocks noGrp="1"/>
          </p:cNvSpPr>
          <p:nvPr>
            <p:ph type="title"/>
          </p:nvPr>
        </p:nvSpPr>
        <p:spPr>
          <a:xfrm>
            <a:off x="6172200" y="365125"/>
            <a:ext cx="5181600" cy="1325563"/>
          </a:xfrm>
        </p:spPr>
        <p:txBody>
          <a:bodyPr/>
          <a:lstStyle/>
          <a:p>
            <a:endParaRPr lang="en-US" dirty="0"/>
          </a:p>
        </p:txBody>
      </p:sp>
      <p:sp>
        <p:nvSpPr>
          <p:cNvPr id="3" name="Content Placeholder 2">
            <a:extLst>
              <a:ext uri="{FF2B5EF4-FFF2-40B4-BE49-F238E27FC236}">
                <a16:creationId xmlns:a16="http://schemas.microsoft.com/office/drawing/2014/main" id="{6379CED1-51E4-44FA-81F2-BEB46F9B295E}"/>
              </a:ext>
            </a:extLst>
          </p:cNvPr>
          <p:cNvSpPr>
            <a:spLocks noGrp="1"/>
          </p:cNvSpPr>
          <p:nvPr>
            <p:ph sz="half" idx="1"/>
          </p:nvPr>
        </p:nvSpPr>
        <p:spPr>
          <a:xfrm>
            <a:off x="0" y="0"/>
            <a:ext cx="6019800" cy="6857999"/>
          </a:xfrm>
        </p:spPr>
        <p:txBody>
          <a:bodyPr>
            <a:normAutofit/>
          </a:bodyPr>
          <a:lstStyle/>
          <a:p>
            <a:r>
              <a:rPr lang="en-US" sz="3200" dirty="0"/>
              <a:t>“In his mission the Baptist had stood as a fearless reprover of iniquity, both in high places and in low. He had dared to face King Herod with the plain rebuke of sin. He had not counted his life dear unto himself, that he might fulfill his appointed work. And now from his dungeon he watched for the Lion of the tribe of Judah to cast down the pride of the oppressor, and to deliver the poor and him that cried.”  DA, pg. 215</a:t>
            </a:r>
          </a:p>
        </p:txBody>
      </p:sp>
      <p:pic>
        <p:nvPicPr>
          <p:cNvPr id="5" name="Content Placeholder 4">
            <a:extLst>
              <a:ext uri="{FF2B5EF4-FFF2-40B4-BE49-F238E27FC236}">
                <a16:creationId xmlns:a16="http://schemas.microsoft.com/office/drawing/2014/main" id="{9F901C8C-C47F-45EE-A2DA-1E432B838224}"/>
              </a:ext>
            </a:extLst>
          </p:cNvPr>
          <p:cNvPicPr>
            <a:picLocks noGrp="1" noChangeAspect="1"/>
          </p:cNvPicPr>
          <p:nvPr>
            <p:ph sz="half" idx="2"/>
          </p:nvPr>
        </p:nvPicPr>
        <p:blipFill>
          <a:blip r:embed="rId2"/>
          <a:stretch>
            <a:fillRect/>
          </a:stretch>
        </p:blipFill>
        <p:spPr>
          <a:xfrm>
            <a:off x="5892800" y="0"/>
            <a:ext cx="6299199" cy="6857999"/>
          </a:xfrm>
          <a:prstGeom prst="rect">
            <a:avLst/>
          </a:prstGeom>
        </p:spPr>
      </p:pic>
    </p:spTree>
    <p:extLst>
      <p:ext uri="{BB962C8B-B14F-4D97-AF65-F5344CB8AC3E}">
        <p14:creationId xmlns:p14="http://schemas.microsoft.com/office/powerpoint/2010/main" val="280495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BA43B-2B80-4726-88D4-E36DD6B7103B}"/>
              </a:ext>
            </a:extLst>
          </p:cNvPr>
          <p:cNvSpPr>
            <a:spLocks noGrp="1"/>
          </p:cNvSpPr>
          <p:nvPr>
            <p:ph type="title"/>
          </p:nvPr>
        </p:nvSpPr>
        <p:spPr>
          <a:xfrm>
            <a:off x="838200" y="1"/>
            <a:ext cx="10515600" cy="681036"/>
          </a:xfrm>
        </p:spPr>
        <p:txBody>
          <a:bodyPr>
            <a:normAutofit fontScale="90000"/>
          </a:bodyPr>
          <a:lstStyle/>
          <a:p>
            <a:r>
              <a:rPr lang="en-US" dirty="0"/>
              <a:t>        </a:t>
            </a:r>
            <a:r>
              <a:rPr lang="en-US" b="1" i="1" u="sng" dirty="0">
                <a:solidFill>
                  <a:srgbClr val="C00000"/>
                </a:solidFill>
                <a:latin typeface="Algerian" panose="04020705040A02060702" pitchFamily="82" charset="0"/>
              </a:rPr>
              <a:t>Faithfulness Led to the Prison!</a:t>
            </a:r>
          </a:p>
        </p:txBody>
      </p:sp>
      <p:sp>
        <p:nvSpPr>
          <p:cNvPr id="3" name="Content Placeholder 2">
            <a:extLst>
              <a:ext uri="{FF2B5EF4-FFF2-40B4-BE49-F238E27FC236}">
                <a16:creationId xmlns:a16="http://schemas.microsoft.com/office/drawing/2014/main" id="{56C8160C-1657-48AE-B6CD-7F79B26A770A}"/>
              </a:ext>
            </a:extLst>
          </p:cNvPr>
          <p:cNvSpPr>
            <a:spLocks noGrp="1"/>
          </p:cNvSpPr>
          <p:nvPr>
            <p:ph idx="1"/>
          </p:nvPr>
        </p:nvSpPr>
        <p:spPr>
          <a:xfrm>
            <a:off x="0" y="681036"/>
            <a:ext cx="12192000" cy="6176963"/>
          </a:xfrm>
        </p:spPr>
        <p:txBody>
          <a:bodyPr>
            <a:normAutofit fontScale="92500" lnSpcReduction="10000"/>
          </a:bodyPr>
          <a:lstStyle/>
          <a:p>
            <a:r>
              <a:rPr lang="en-US" dirty="0"/>
              <a:t>“In this fearful time, just before Christ is to come the second time, God's faithful preachers will have to bear a still more pointed testimony than was borne by John the Baptist. A responsible, important work is before them; and those who speak smooth things, God will not acknowledge as his shepherds. A fearful woe is upon them.—Testimonies for the Church 1:321.</a:t>
            </a:r>
          </a:p>
          <a:p>
            <a:r>
              <a:rPr lang="en-US" dirty="0"/>
              <a:t>“Ministers who are preaching present truth should not neglect the solemn message to the Laodiceans. The testimony of the True Witness is not a smooth message. The Lord does not say to them, “You are about right; you have borne chastisement and reproof that you never deserved; you have been unnecessarily discouraged by severity; you are not guilty of the wrongs and sins for which you have been reproved.” </a:t>
            </a:r>
          </a:p>
          <a:p>
            <a:endParaRPr lang="en-US" dirty="0"/>
          </a:p>
          <a:p>
            <a:r>
              <a:rPr lang="en-US" dirty="0"/>
              <a:t>The True Witness declares that when you suppose you are really in a good condition of prosperity, you are in need of everything.... Because Christ bears this rebuking testimony, shall we suppose that he is destitute of tender love to his people?—O, no! He who died to redeem man from death, loves with a divine love, and those whom he loves he rebukes. “As many as I love, I rebuke and chasten.” [Revelation 3:19.]—Testimonies for the Church 3:257.</a:t>
            </a:r>
          </a:p>
        </p:txBody>
      </p:sp>
    </p:spTree>
    <p:extLst>
      <p:ext uri="{BB962C8B-B14F-4D97-AF65-F5344CB8AC3E}">
        <p14:creationId xmlns:p14="http://schemas.microsoft.com/office/powerpoint/2010/main" val="3177709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8A494-CB71-494A-BF0B-401059B30B46}"/>
              </a:ext>
            </a:extLst>
          </p:cNvPr>
          <p:cNvSpPr>
            <a:spLocks noGrp="1"/>
          </p:cNvSpPr>
          <p:nvPr>
            <p:ph type="title"/>
          </p:nvPr>
        </p:nvSpPr>
        <p:spPr>
          <a:xfrm>
            <a:off x="0" y="1"/>
            <a:ext cx="6311900" cy="774699"/>
          </a:xfrm>
        </p:spPr>
        <p:txBody>
          <a:bodyPr>
            <a:normAutofit/>
          </a:bodyPr>
          <a:lstStyle/>
          <a:p>
            <a:r>
              <a:rPr lang="en-US" dirty="0"/>
              <a:t>              </a:t>
            </a:r>
            <a:r>
              <a:rPr lang="en-US" b="1" i="1" u="sng" dirty="0">
                <a:solidFill>
                  <a:srgbClr val="00B050"/>
                </a:solidFill>
                <a:latin typeface="Algerian" panose="04020705040A02060702" pitchFamily="82" charset="0"/>
              </a:rPr>
              <a:t>Well………..</a:t>
            </a:r>
          </a:p>
        </p:txBody>
      </p:sp>
      <p:pic>
        <p:nvPicPr>
          <p:cNvPr id="5" name="Content Placeholder 4">
            <a:extLst>
              <a:ext uri="{FF2B5EF4-FFF2-40B4-BE49-F238E27FC236}">
                <a16:creationId xmlns:a16="http://schemas.microsoft.com/office/drawing/2014/main" id="{80A8076D-C3C9-4C9C-959C-5173E5D2EAD8}"/>
              </a:ext>
            </a:extLst>
          </p:cNvPr>
          <p:cNvPicPr>
            <a:picLocks noGrp="1" noChangeAspect="1"/>
          </p:cNvPicPr>
          <p:nvPr>
            <p:ph sz="half" idx="1"/>
          </p:nvPr>
        </p:nvPicPr>
        <p:blipFill>
          <a:blip r:embed="rId2"/>
          <a:stretch>
            <a:fillRect/>
          </a:stretch>
        </p:blipFill>
        <p:spPr>
          <a:xfrm>
            <a:off x="0" y="685800"/>
            <a:ext cx="6426200" cy="6172199"/>
          </a:xfrm>
          <a:prstGeom prst="rect">
            <a:avLst/>
          </a:prstGeom>
        </p:spPr>
      </p:pic>
      <p:sp>
        <p:nvSpPr>
          <p:cNvPr id="4" name="Content Placeholder 3">
            <a:extLst>
              <a:ext uri="{FF2B5EF4-FFF2-40B4-BE49-F238E27FC236}">
                <a16:creationId xmlns:a16="http://schemas.microsoft.com/office/drawing/2014/main" id="{3757515B-B9D0-4355-8D11-D2CE2CADFF8A}"/>
              </a:ext>
            </a:extLst>
          </p:cNvPr>
          <p:cNvSpPr>
            <a:spLocks noGrp="1"/>
          </p:cNvSpPr>
          <p:nvPr>
            <p:ph sz="half" idx="2"/>
          </p:nvPr>
        </p:nvSpPr>
        <p:spPr>
          <a:xfrm>
            <a:off x="6172200" y="0"/>
            <a:ext cx="6019800" cy="6857999"/>
          </a:xfrm>
        </p:spPr>
        <p:txBody>
          <a:bodyPr>
            <a:noAutofit/>
          </a:bodyPr>
          <a:lstStyle/>
          <a:p>
            <a:r>
              <a:rPr lang="en-US" sz="3200" dirty="0"/>
              <a:t>“When the fifth seal was opened, John the Revelator in vision saw beneath the altar the company that were slain for the word of God and the testimony of Jesus Christ. After this came the scenes described in the eighteenth of Revelation, when those who are faithful and true are called out from Babylon.” White, Manuscript 39, 1906. We have always said the fifth seal applies to the Reformation period.  If so, then why is EGW applying to the future????????????</a:t>
            </a:r>
          </a:p>
        </p:txBody>
      </p:sp>
    </p:spTree>
    <p:extLst>
      <p:ext uri="{BB962C8B-B14F-4D97-AF65-F5344CB8AC3E}">
        <p14:creationId xmlns:p14="http://schemas.microsoft.com/office/powerpoint/2010/main" val="1540710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26569-6F38-43B8-AB0A-0ABADC4F9564}"/>
              </a:ext>
            </a:extLst>
          </p:cNvPr>
          <p:cNvSpPr>
            <a:spLocks noGrp="1"/>
          </p:cNvSpPr>
          <p:nvPr>
            <p:ph type="title"/>
          </p:nvPr>
        </p:nvSpPr>
        <p:spPr>
          <a:xfrm>
            <a:off x="838200" y="-45720"/>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8190841-1DF7-4E06-AC73-427ADC2E6BD1}"/>
              </a:ext>
            </a:extLst>
          </p:cNvPr>
          <p:cNvSpPr>
            <a:spLocks noGrp="1"/>
          </p:cNvSpPr>
          <p:nvPr>
            <p:ph sz="half" idx="1"/>
          </p:nvPr>
        </p:nvSpPr>
        <p:spPr>
          <a:xfrm>
            <a:off x="0" y="177800"/>
            <a:ext cx="6019800" cy="6680200"/>
          </a:xfrm>
        </p:spPr>
        <p:txBody>
          <a:bodyPr>
            <a:normAutofit/>
          </a:bodyPr>
          <a:lstStyle/>
          <a:p>
            <a:r>
              <a:rPr lang="en-US" sz="3000" dirty="0"/>
              <a:t>The previous statement clearly puts the fulfillment of the fifth seal down toward the close of time.  We have been DEAD WRONG in embracing U. Smith’s view of the seals.  They are NOT historical time periods at all!  Wake up Adventism!!  WE could be ripped up in a courtroom over our faulty understanding of the seals and the trumpets!!!  People have been and will be slain for Jesus from the time of Abel down till now.  How ridiculous to place the fifth seal in a time frame!!</a:t>
            </a:r>
          </a:p>
        </p:txBody>
      </p:sp>
      <p:pic>
        <p:nvPicPr>
          <p:cNvPr id="5" name="Content Placeholder 4">
            <a:extLst>
              <a:ext uri="{FF2B5EF4-FFF2-40B4-BE49-F238E27FC236}">
                <a16:creationId xmlns:a16="http://schemas.microsoft.com/office/drawing/2014/main" id="{DA98FACF-E4C8-453E-8B6F-E17753442FFF}"/>
              </a:ext>
            </a:extLst>
          </p:cNvPr>
          <p:cNvPicPr>
            <a:picLocks noGrp="1" noChangeAspect="1"/>
          </p:cNvPicPr>
          <p:nvPr>
            <p:ph sz="half" idx="2"/>
          </p:nvPr>
        </p:nvPicPr>
        <p:blipFill>
          <a:blip r:embed="rId2"/>
          <a:stretch>
            <a:fillRect/>
          </a:stretch>
        </p:blipFill>
        <p:spPr>
          <a:xfrm>
            <a:off x="6019801" y="0"/>
            <a:ext cx="6172200" cy="6858000"/>
          </a:xfrm>
          <a:prstGeom prst="rect">
            <a:avLst/>
          </a:prstGeom>
        </p:spPr>
      </p:pic>
    </p:spTree>
    <p:extLst>
      <p:ext uri="{BB962C8B-B14F-4D97-AF65-F5344CB8AC3E}">
        <p14:creationId xmlns:p14="http://schemas.microsoft.com/office/powerpoint/2010/main" val="2163735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8CE29-F2A3-47A2-BCDD-223C6C708A3B}"/>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00B050"/>
                </a:solidFill>
                <a:latin typeface="Algerian" panose="04020705040A02060702" pitchFamily="82" charset="0"/>
              </a:rPr>
              <a:t>Slain by an Impure Woman!</a:t>
            </a:r>
          </a:p>
        </p:txBody>
      </p:sp>
      <p:sp>
        <p:nvSpPr>
          <p:cNvPr id="3" name="Content Placeholder 2">
            <a:extLst>
              <a:ext uri="{FF2B5EF4-FFF2-40B4-BE49-F238E27FC236}">
                <a16:creationId xmlns:a16="http://schemas.microsoft.com/office/drawing/2014/main" id="{1C4B9B0D-AD17-472F-8051-408ADAFE709F}"/>
              </a:ext>
            </a:extLst>
          </p:cNvPr>
          <p:cNvSpPr>
            <a:spLocks noGrp="1"/>
          </p:cNvSpPr>
          <p:nvPr>
            <p:ph idx="1"/>
          </p:nvPr>
        </p:nvSpPr>
        <p:spPr>
          <a:xfrm>
            <a:off x="0" y="558800"/>
            <a:ext cx="12192000" cy="6299198"/>
          </a:xfrm>
        </p:spPr>
        <p:txBody>
          <a:bodyPr>
            <a:normAutofit/>
          </a:bodyPr>
          <a:lstStyle/>
          <a:p>
            <a:r>
              <a:rPr lang="en-US" sz="3200" dirty="0"/>
              <a:t>“For Herod feared John, knowing that he was a just man and an holy, and observed him; and when he heard him, he did many things, and heard him gladly. And when a convenient day was come, that Herod on his birthday made a supper to his lords, high captains, and chief estates of Galilee; And when the daughter of the said Herodias came in, and danced, and pleased Herod and them that sat with him, the king said unto the damsel, Ask of me whatsoever thou wilt, and I will give it thee. And he sware unto her, Whatsoever thou shalt ask of me, I will give it thee, unto the half of my kingdom. And she went forth, and said unto her mother, What shall I ask? And she said, The head of John the Baptist. And she came in straightway with haste unto the king, and asked, saying, I will that thou give me by and by in a charger the head of John the Baptist.”  Mark 6:20-25</a:t>
            </a:r>
          </a:p>
          <a:p>
            <a:endParaRPr lang="en-US" dirty="0"/>
          </a:p>
        </p:txBody>
      </p:sp>
    </p:spTree>
    <p:extLst>
      <p:ext uri="{BB962C8B-B14F-4D97-AF65-F5344CB8AC3E}">
        <p14:creationId xmlns:p14="http://schemas.microsoft.com/office/powerpoint/2010/main" val="3737233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2924</Words>
  <Application>Microsoft Office PowerPoint</Application>
  <PresentationFormat>Widescreen</PresentationFormat>
  <Paragraphs>39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Algerian</vt:lpstr>
      <vt:lpstr>Arial</vt:lpstr>
      <vt:lpstr>Calibri</vt:lpstr>
      <vt:lpstr>Calibri Light</vt:lpstr>
      <vt:lpstr>Office Theme</vt:lpstr>
      <vt:lpstr>Jesus Life, pt. 15 ‘Murder of John’</vt:lpstr>
      <vt:lpstr>     What a Testimony!</vt:lpstr>
      <vt:lpstr>                           Shall We Join him?</vt:lpstr>
      <vt:lpstr>                Didn’t Sugarcoat the Message!</vt:lpstr>
      <vt:lpstr>PowerPoint Presentation</vt:lpstr>
      <vt:lpstr>        Faithfulness Led to the Prison!</vt:lpstr>
      <vt:lpstr>              Well………..</vt:lpstr>
      <vt:lpstr>PowerPoint Presentation</vt:lpstr>
      <vt:lpstr>             Slain by an Impure Woman!</vt:lpstr>
      <vt:lpstr>                              By Strategy</vt:lpstr>
      <vt:lpstr>               </vt:lpstr>
      <vt:lpstr>           Babylon the Great-the Mother..</vt:lpstr>
      <vt:lpstr>              Even Prophet’s Have Doubts</vt:lpstr>
      <vt:lpstr>PowerPoint Presentation</vt:lpstr>
      <vt:lpstr>                      Help Suffering Humanity!</vt:lpstr>
      <vt:lpstr>PowerPoint Presentation</vt:lpstr>
      <vt:lpstr>                            Herod’s Demise!</vt:lpstr>
      <vt:lpstr>                        No Weightier Privilege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Life, pt. 15 ‘Murder of John’</dc:title>
  <dc:creator>Patron</dc:creator>
  <cp:lastModifiedBy>Patron</cp:lastModifiedBy>
  <cp:revision>11</cp:revision>
  <dcterms:created xsi:type="dcterms:W3CDTF">2020-09-23T19:14:29Z</dcterms:created>
  <dcterms:modified xsi:type="dcterms:W3CDTF">2020-09-25T19:15:46Z</dcterms:modified>
</cp:coreProperties>
</file>