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60" r:id="rId5"/>
    <p:sldId id="259" r:id="rId6"/>
    <p:sldId id="261" r:id="rId7"/>
    <p:sldId id="271" r:id="rId8"/>
    <p:sldId id="262" r:id="rId9"/>
    <p:sldId id="263" r:id="rId10"/>
    <p:sldId id="264" r:id="rId11"/>
    <p:sldId id="265" r:id="rId12"/>
    <p:sldId id="266" r:id="rId13"/>
    <p:sldId id="267" r:id="rId14"/>
    <p:sldId id="268" r:id="rId15"/>
    <p:sldId id="269" r:id="rId16"/>
    <p:sldId id="270"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2" d="100"/>
          <a:sy n="102" d="100"/>
        </p:scale>
        <p:origin x="26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63787-C939-4989-B7A6-903761642777}"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63787-C939-4989-B7A6-903761642777}"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63787-C939-4989-B7A6-903761642777}"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63787-C939-4989-B7A6-903761642777}"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63787-C939-4989-B7A6-903761642777}"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63787-C939-4989-B7A6-903761642777}"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63787-C939-4989-B7A6-903761642777}" type="datetimeFigureOut">
              <a:rPr lang="en-US" smtClean="0"/>
              <a:pPr/>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63787-C939-4989-B7A6-903761642777}" type="datetimeFigureOut">
              <a:rPr lang="en-US" smtClean="0"/>
              <a:pPr/>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63787-C939-4989-B7A6-903761642777}" type="datetimeFigureOut">
              <a:rPr lang="en-US" smtClean="0"/>
              <a:pPr/>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63787-C939-4989-B7A6-903761642777}"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63787-C939-4989-B7A6-903761642777}"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6A372-6EE4-49FE-8CB6-152E1700C8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63787-C939-4989-B7A6-903761642777}" type="datetimeFigureOut">
              <a:rPr lang="en-US" smtClean="0"/>
              <a:pPr/>
              <a:t>6/26/2019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6A372-6EE4-49FE-8CB6-152E1700C8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itchFamily="82" charset="0"/>
              </a:rPr>
              <a:t>Dudley Canright, pt. 2</a:t>
            </a:r>
            <a:endParaRPr lang="en-US"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6000" b="1" i="1" u="sng" dirty="0" smtClean="0">
                <a:solidFill>
                  <a:srgbClr val="0070C0"/>
                </a:solidFill>
              </a:rPr>
              <a:t>A Tragic End</a:t>
            </a:r>
            <a:endParaRPr lang="en-US" sz="6000" b="1" i="1"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Bitter toward the SOP!</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pPr>
              <a:buNone/>
            </a:pPr>
            <a:r>
              <a:rPr lang="en-US" sz="3400" dirty="0" smtClean="0"/>
              <a:t>        DUDLEY M. CANRIGHT apparently had not learned the lesson he thought he had mastered. After a few months he again lapsed into d</a:t>
            </a:r>
            <a:r>
              <a:rPr lang="en-US" sz="3400" i="1" dirty="0" smtClean="0"/>
              <a:t>oubt </a:t>
            </a:r>
            <a:r>
              <a:rPr lang="en-US" sz="3400" dirty="0" smtClean="0"/>
              <a:t>and darkness. In the fall of 1882 he gave up preaching and went to farming in Otsego, Michigan. For two years he tilled the soil. In a letter to a friend he wrote that he was busy and hard at work, doing what he loved to do "the best of anything." He declared that he had no intention of ever again engaging in ministerial work. He clearly stated that his reason for abandoning his ministry was his impaired confidence in the work of Ellen G. White. "I am thoroughly satisfied that the visions are not from God, but are wholly the fruit of her own imagination. "But," he continued, "you can not separate her visions and work from the third message as held by our people.“ He expressed high regard for "Elder Butler and all the other leading men. . . . I have no feelings against any of them, excepting Mrs. White. I dislike her very much indeed. . . . But they are good men for all that, and I never shall willingly oppose them. I am a member of the church still and do all I can to help it. But if I were situated differently, I would just as soon join some other church."- D. M. Canright letter, Dec. 8, 1883. (Italics supplied.)</a:t>
            </a: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002060"/>
                </a:solidFill>
                <a:latin typeface="Algerian" pitchFamily="82" charset="0"/>
              </a:rPr>
              <a:t>Changed for a </a:t>
            </a:r>
            <a:r>
              <a:rPr lang="en-US" b="1" i="1" u="sng" dirty="0" smtClean="0">
                <a:solidFill>
                  <a:srgbClr val="002060"/>
                </a:solidFill>
                <a:latin typeface="Algerian" pitchFamily="82" charset="0"/>
              </a:rPr>
              <a:t>Moment-1884</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000" dirty="0" smtClean="0"/>
              <a:t> In response to the pleading of his friends, Canright attended a camp meeting at Jackson, Michigan, in September, 1884. After much prayer and counsel, with explanation of some matters he had viewed in an exaggerated light, he once again publicly took his stand with Seventh-day Adventists. A thousand people, many with tears in their eyes, heard his heartfelt confession. He spoke of the clouds of darkness that had enveloped his mind; but now, he declared, all was clear to him. He confessed freely that for years he had harbored in his heart bitter feelings toward Mrs. White because of the testimonies he had received from her. Then in the company of a select few he confessed this all to her and begged her forgiveness.  "You then humbled your heart," wrote Ellen White to Canright of this experience, "and upon your knees asked me to forgive you for the things you had said about me and my work." And she reports, "I freely forgave you, for it was not against me. None of these things were against me: I was only a servant bearing the message God gave me."-Testimonies for the church, Vol. 5, p. 623.  He seemed like a changed man as he went forth to work once more. All rejoiced that Elder Canright was again in the gospel field, preaching with power the message of the Sabbath and the soon return of Jesus. </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Confession………Again!</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400" dirty="0" smtClean="0"/>
              <a:t>In the Review and Herald he published an explanation. His problem, he stated, went back some eleven years to the time he and Lucretia had received a testimony from Sister White, and they had thought it too severe. This was in connection with their Colorado visit in 1873.  He had rejected the rebuke. But finding no comfort away from his lifework, he started preaching "practical truths largely." This had satisfied no one, so he gave up and bought a farm.  Then came that Michigan camp meeting. With Elder Butler's encouragement, Canright reexamined those testimonies of reproof and rebuke. He saw that he "had put a wrong meaning on some things, and that other things were certainly true." Light came, and "for the first time in years,“ he admitted, "I could truly say that I believed the testimonies. All my hard feelings toward Sister White vanished in a moment, and I felt a tender love towards her. Everything looked different.“  Canright confessed to a hasty, harsh spirit in his </a:t>
            </a:r>
            <a:r>
              <a:rPr lang="en-US" sz="2400" dirty="0" smtClean="0"/>
              <a:t>work.</a:t>
            </a:r>
            <a:endParaRPr lang="en-US" sz="2400" dirty="0" smtClean="0"/>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itchFamily="82" charset="0"/>
              </a:rPr>
              <a:t>Halfway???????</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W. A. Spicer, a young Adventist stenographic secretary in one of the Battle Creek institutions who "ran down for the weekend to attend" that 1884 Jackson camp meeting, saw and described Canright's dramatic reconversion. Spicer states that Canright read a testimony from Sister White that he said he had rejected eleven years before: "'I did not believe it when I read it eleven years ago,' he told us, holding it up before the congregation. 'But I have lived to see every word of it fulfilled.' "He came back into the work. But for me," Spicer continued, "that camp meeting brought a coming 'into the work' also. . . . At the Jackson meeting somebody's preaching sent the conviction into my heart that going only halfway into this thing meant losing eternal life. I surrendered anew to Christ and this message. Then everything was new to me. I went back to the headquarters 'in the work.' I was in this movement heart and soul and all."-Ibid., Nov. 17, 1949.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00B050"/>
                </a:solidFill>
              </a:rPr>
              <a:t>1886… Bye, Bye</a:t>
            </a:r>
            <a:endParaRPr lang="en-US" b="1" i="1" u="sng" dirty="0">
              <a:solidFill>
                <a:srgbClr val="00B05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400" dirty="0" smtClean="0"/>
              <a:t>Canright's name was widely known. This did not displease him. He was talented, highly esteemed, and greatly respected as a Seventh-day Adventist church leader. But those close to him understood well his weak points. Butler reported: When everything went pleasantly, he could usually see things with clearness. When he was "abused," as he always thought he was when things did not go to suit him, the evidences of our faith began immediately to grow dim. Dark clouds of unbelief floated over his mental sky, and he felt that everything was going by the board. Here was the Elder's special weakness. He is a strong man in certain directions when all goes smoothly, but very weak in adversity.  When things apparently were against him, he seemed to have no staying, recuperative qualities.-Review and Herald Extra, December, 1887.  It appears likely that these traits, observed by his brethren, constituted the reason why he was repeatedly passed by when choices were made for the president of the General Conference, or the presidents of State conferences, or the president of the Michigan Conference in the fall of 1886. </a:t>
            </a:r>
          </a:p>
          <a:p>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Cousin Tells a Story</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About the year 1918 a cousin of </a:t>
            </a:r>
            <a:r>
              <a:rPr lang="en-US" dirty="0" err="1" smtClean="0"/>
              <a:t>Eld</a:t>
            </a:r>
            <a:r>
              <a:rPr lang="en-US" dirty="0" smtClean="0"/>
              <a:t>. D. M. Canright came to our home and spent a few days. I asked this cousin what he knew about D. M. Canright. He replied "I will tell you one thing. Just before he left the denomination </a:t>
            </a:r>
            <a:r>
              <a:rPr lang="en-US" dirty="0" smtClean="0"/>
              <a:t>Elder </a:t>
            </a:r>
            <a:r>
              <a:rPr lang="en-US" dirty="0" smtClean="0"/>
              <a:t>Canright came to the (1886)Michigan camp meeting with his team and I took care of his horses. On that occasion my cousin said, 'If I am not elected President of this Conference at this meeting I am not going to preach for them any more.'"-Statement concerning D. M. Canright by Ray Birmingham, Alma, Michigan, Sept. 7, 1947.  George I. Butler, not D. M. Canright, was elected president of the Michigan conference.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rPr>
              <a:t>Shocking</a:t>
            </a:r>
            <a:endParaRPr lang="en-US" b="1" i="1" u="sng" dirty="0">
              <a:solidFill>
                <a:srgbClr val="C00000"/>
              </a:solidFill>
            </a:endParaRPr>
          </a:p>
        </p:txBody>
      </p:sp>
      <p:sp>
        <p:nvSpPr>
          <p:cNvPr id="4" name="Content Placeholder 3"/>
          <p:cNvSpPr>
            <a:spLocks noGrp="1"/>
          </p:cNvSpPr>
          <p:nvPr>
            <p:ph idx="1"/>
          </p:nvPr>
        </p:nvSpPr>
        <p:spPr>
          <a:xfrm>
            <a:off x="-76200" y="762000"/>
            <a:ext cx="9220200" cy="6096000"/>
          </a:xfrm>
        </p:spPr>
        <p:txBody>
          <a:bodyPr>
            <a:normAutofit fontScale="92500"/>
          </a:bodyPr>
          <a:lstStyle/>
          <a:p>
            <a:pPr marL="0" indent="0">
              <a:buNone/>
            </a:pPr>
            <a:r>
              <a:rPr lang="en-US" dirty="0" smtClean="0"/>
              <a:t> </a:t>
            </a:r>
            <a:r>
              <a:rPr lang="en-US" dirty="0"/>
              <a:t> </a:t>
            </a:r>
            <a:r>
              <a:rPr lang="en-US" dirty="0" smtClean="0"/>
              <a:t>January </a:t>
            </a:r>
            <a:r>
              <a:rPr lang="en-US" dirty="0"/>
              <a:t>of 1887, Canright informed his old </a:t>
            </a:r>
            <a:r>
              <a:rPr lang="en-US" dirty="0" smtClean="0"/>
              <a:t>friend, George </a:t>
            </a:r>
            <a:r>
              <a:rPr lang="en-US" dirty="0"/>
              <a:t>I. Butler, president of the Michigan Conference that he was </a:t>
            </a:r>
            <a:r>
              <a:rPr lang="en-US" dirty="0" smtClean="0"/>
              <a:t>leaving. In </a:t>
            </a:r>
            <a:r>
              <a:rPr lang="en-US" dirty="0"/>
              <a:t>a letter to the General Conference, </a:t>
            </a:r>
            <a:r>
              <a:rPr lang="en-US" dirty="0" smtClean="0"/>
              <a:t>he said </a:t>
            </a:r>
            <a:r>
              <a:rPr lang="en-US" dirty="0"/>
              <a:t>that he could be a Seventh-day </a:t>
            </a:r>
            <a:r>
              <a:rPr lang="en-US" dirty="0" smtClean="0"/>
              <a:t>Adventist no longer. On </a:t>
            </a:r>
            <a:r>
              <a:rPr lang="en-US" dirty="0"/>
              <a:t>the evening of February 17, 1887, at a business meeting of the Otsego Seventh-day </a:t>
            </a:r>
            <a:r>
              <a:rPr lang="en-US" dirty="0" smtClean="0"/>
              <a:t>Adventist Church</a:t>
            </a:r>
            <a:r>
              <a:rPr lang="en-US" dirty="0"/>
              <a:t>, Dudley Canright poured out reason </a:t>
            </a:r>
            <a:r>
              <a:rPr lang="en-US" dirty="0" smtClean="0"/>
              <a:t>after reason </a:t>
            </a:r>
            <a:r>
              <a:rPr lang="en-US" dirty="0"/>
              <a:t>why he was forsaking the ship. In view </a:t>
            </a:r>
            <a:r>
              <a:rPr lang="en-US" dirty="0" smtClean="0"/>
              <a:t>of the </a:t>
            </a:r>
            <a:r>
              <a:rPr lang="en-US" dirty="0"/>
              <a:t>whole story, before and after, of this man, </a:t>
            </a:r>
            <a:r>
              <a:rPr lang="en-US" dirty="0" smtClean="0"/>
              <a:t>the present </a:t>
            </a:r>
            <a:r>
              <a:rPr lang="en-US" dirty="0"/>
              <a:t>writer questions whether Canright </a:t>
            </a:r>
            <a:r>
              <a:rPr lang="en-US" dirty="0" smtClean="0"/>
              <a:t>really believed </a:t>
            </a:r>
            <a:r>
              <a:rPr lang="en-US" dirty="0"/>
              <a:t>the things he said that night. He </a:t>
            </a:r>
            <a:r>
              <a:rPr lang="en-US" dirty="0" smtClean="0"/>
              <a:t>seemed driven </a:t>
            </a:r>
            <a:r>
              <a:rPr lang="en-US" dirty="0"/>
              <a:t>by an unseen power, that night, to </a:t>
            </a:r>
            <a:r>
              <a:rPr lang="en-US" dirty="0" smtClean="0"/>
              <a:t>cut the </a:t>
            </a:r>
            <a:r>
              <a:rPr lang="en-US" dirty="0"/>
              <a:t>connection as thoroughly as he could. </a:t>
            </a:r>
            <a:r>
              <a:rPr lang="en-US" dirty="0" smtClean="0"/>
              <a:t>Here is </a:t>
            </a:r>
            <a:r>
              <a:rPr lang="en-US" dirty="0"/>
              <a:t>the church clerk’s record: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latin typeface="Algerian" panose="04020705040A02060702" pitchFamily="82" charset="0"/>
              </a:rPr>
              <a:t>Amazing!!!!!!!</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a:t>“That he had come to a point where he no </a:t>
            </a:r>
            <a:r>
              <a:rPr lang="en-US" dirty="0" smtClean="0"/>
              <a:t>longer believed </a:t>
            </a:r>
            <a:r>
              <a:rPr lang="en-US" dirty="0"/>
              <a:t>that the Ten Commandments were binding upon Christians and had given up the Law, </a:t>
            </a:r>
            <a:r>
              <a:rPr lang="en-US" dirty="0" smtClean="0"/>
              <a:t>the Sabbath</a:t>
            </a:r>
            <a:r>
              <a:rPr lang="en-US" dirty="0"/>
              <a:t>, the Messages, the Sanctuary, our </a:t>
            </a:r>
            <a:r>
              <a:rPr lang="en-US" dirty="0" smtClean="0"/>
              <a:t>position upon </a:t>
            </a:r>
            <a:r>
              <a:rPr lang="en-US" dirty="0"/>
              <a:t>[the] U.S. in prophecy, the Testimonies, </a:t>
            </a:r>
            <a:r>
              <a:rPr lang="en-US" dirty="0" smtClean="0"/>
              <a:t>health reform</a:t>
            </a:r>
            <a:r>
              <a:rPr lang="en-US" dirty="0"/>
              <a:t>, the ordinances of humility. He also said </a:t>
            </a:r>
            <a:r>
              <a:rPr lang="en-US" dirty="0" smtClean="0"/>
              <a:t>that he </a:t>
            </a:r>
            <a:r>
              <a:rPr lang="en-US" dirty="0"/>
              <a:t>did not believe that the papacy had changed </a:t>
            </a:r>
            <a:r>
              <a:rPr lang="en-US" dirty="0" smtClean="0"/>
              <a:t>the Sabbath</a:t>
            </a:r>
            <a:r>
              <a:rPr lang="en-US" dirty="0"/>
              <a:t>. And though he did not directly state </a:t>
            </a:r>
            <a:r>
              <a:rPr lang="en-US" dirty="0" smtClean="0"/>
              <a:t>it, his </a:t>
            </a:r>
            <a:r>
              <a:rPr lang="en-US" dirty="0"/>
              <a:t>language intimated that he would probably </a:t>
            </a:r>
            <a:r>
              <a:rPr lang="en-US" dirty="0" smtClean="0"/>
              <a:t>keep Sunday. “</a:t>
            </a:r>
            <a:r>
              <a:rPr lang="en-US" dirty="0"/>
              <a:t>He thinks that Seventh-day Adventists are too narrow in their ideas, and that in quoting so much as </a:t>
            </a:r>
            <a:r>
              <a:rPr lang="en-US" dirty="0" smtClean="0"/>
              <a:t>they do </a:t>
            </a:r>
            <a:r>
              <a:rPr lang="en-US" dirty="0"/>
              <a:t>from the Old Testament are going back into </a:t>
            </a:r>
            <a:r>
              <a:rPr lang="en-US" dirty="0" smtClean="0"/>
              <a:t>the moonlight </a:t>
            </a:r>
            <a:r>
              <a:rPr lang="en-US" dirty="0"/>
              <a:t>rather than experiencing the sunlight of </a:t>
            </a:r>
            <a:r>
              <a:rPr lang="en-US" dirty="0" smtClean="0"/>
              <a:t>the gospel </a:t>
            </a:r>
            <a:r>
              <a:rPr lang="en-US" dirty="0"/>
              <a:t>of Christ. He thought we were exalting the </a:t>
            </a:r>
            <a:r>
              <a:rPr lang="en-US" dirty="0" smtClean="0"/>
              <a:t>law above </a:t>
            </a:r>
            <a:r>
              <a:rPr lang="en-US" dirty="0"/>
              <a:t>Christ. Also has no faith in the missionary </a:t>
            </a:r>
            <a:r>
              <a:rPr lang="en-US" dirty="0" smtClean="0"/>
              <a:t>work as </a:t>
            </a:r>
            <a:r>
              <a:rPr lang="en-US" dirty="0"/>
              <a:t>conducted by our people, feels as if it is not </a:t>
            </a:r>
            <a:r>
              <a:rPr lang="en-US" dirty="0" smtClean="0"/>
              <a:t>the way </a:t>
            </a:r>
            <a:r>
              <a:rPr lang="en-US" dirty="0"/>
              <a:t>God designed to do the work</a:t>
            </a:r>
            <a:r>
              <a:rPr lang="en-US" dirty="0" smtClean="0"/>
              <a:t>.”</a:t>
            </a:r>
            <a:endParaRPr lang="en-US" dirty="0"/>
          </a:p>
        </p:txBody>
      </p:sp>
    </p:spTree>
    <p:extLst>
      <p:ext uri="{BB962C8B-B14F-4D97-AF65-F5344CB8AC3E}">
        <p14:creationId xmlns:p14="http://schemas.microsoft.com/office/powerpoint/2010/main" val="1855985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anose="04020705040A02060702" pitchFamily="82" charset="0"/>
              </a:rPr>
              <a:t>How Pathetic!!!!!!</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85800"/>
            <a:ext cx="4648200" cy="6172200"/>
          </a:xfrm>
        </p:spPr>
        <p:txBody>
          <a:bodyPr>
            <a:normAutofit/>
          </a:bodyPr>
          <a:lstStyle/>
          <a:p>
            <a:r>
              <a:rPr lang="en-US" sz="3600" dirty="0" smtClean="0"/>
              <a:t>March 1887 Canright begins preaching for the Baptists.</a:t>
            </a:r>
          </a:p>
          <a:p>
            <a:r>
              <a:rPr lang="en-US" sz="3600" dirty="0" smtClean="0"/>
              <a:t>1898 dropped as a Baptist minster.</a:t>
            </a:r>
          </a:p>
          <a:p>
            <a:r>
              <a:rPr lang="en-US" sz="3600" dirty="0" smtClean="0"/>
              <a:t>1898 begins selling books as a colporteur. This he did, unsuccessfully, for the rest of his life.</a:t>
            </a:r>
          </a:p>
          <a:p>
            <a:endParaRPr lang="en-US" sz="3600" dirty="0"/>
          </a:p>
        </p:txBody>
      </p:sp>
      <p:pic>
        <p:nvPicPr>
          <p:cNvPr id="5" name="Content Placeholder 4"/>
          <p:cNvPicPr>
            <a:picLocks noGrp="1" noChangeAspect="1"/>
          </p:cNvPicPr>
          <p:nvPr>
            <p:ph sz="half" idx="2"/>
          </p:nvPr>
        </p:nvPicPr>
        <p:blipFill>
          <a:blip r:embed="rId2"/>
          <a:stretch>
            <a:fillRect/>
          </a:stretch>
        </p:blipFill>
        <p:spPr>
          <a:xfrm>
            <a:off x="4572000" y="685800"/>
            <a:ext cx="4572000" cy="6172200"/>
          </a:xfrm>
          <a:prstGeom prst="rect">
            <a:avLst/>
          </a:prstGeom>
        </p:spPr>
      </p:pic>
    </p:spTree>
    <p:extLst>
      <p:ext uri="{BB962C8B-B14F-4D97-AF65-F5344CB8AC3E}">
        <p14:creationId xmlns:p14="http://schemas.microsoft.com/office/powerpoint/2010/main" val="2607480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anose="04020705040A02060702" pitchFamily="82" charset="0"/>
              </a:rPr>
              <a:t>Do Not Let it Go!!!</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pPr marL="0" indent="0">
              <a:buNone/>
            </a:pPr>
            <a:r>
              <a:rPr lang="en-US" dirty="0" smtClean="0"/>
              <a:t>       </a:t>
            </a:r>
            <a:r>
              <a:rPr lang="en-US" sz="3400" dirty="0" smtClean="0"/>
              <a:t>We </a:t>
            </a:r>
            <a:r>
              <a:rPr lang="en-US" sz="3400" dirty="0"/>
              <a:t>do not know the exact date; but, at </a:t>
            </a:r>
            <a:r>
              <a:rPr lang="en-US" sz="3400" dirty="0" smtClean="0"/>
              <a:t>some time </a:t>
            </a:r>
            <a:r>
              <a:rPr lang="en-US" sz="3400" dirty="0"/>
              <a:t>in the first or second decade of the 20th century, carrying his book bag, D.M. Canright </a:t>
            </a:r>
            <a:r>
              <a:rPr lang="en-US" sz="3400" dirty="0" smtClean="0"/>
              <a:t>knocked on </a:t>
            </a:r>
            <a:r>
              <a:rPr lang="en-US" sz="3400" dirty="0"/>
              <a:t>the door of the Ambs’ home in Otsego. </a:t>
            </a:r>
            <a:r>
              <a:rPr lang="en-US" sz="3400" dirty="0" smtClean="0"/>
              <a:t>Elder K.F</a:t>
            </a:r>
            <a:r>
              <a:rPr lang="en-US" sz="3400" dirty="0"/>
              <a:t>. Ambs, later a minister in the work, wrote </a:t>
            </a:r>
            <a:r>
              <a:rPr lang="en-US" sz="3400" dirty="0" smtClean="0"/>
              <a:t>the following </a:t>
            </a:r>
            <a:r>
              <a:rPr lang="en-US" sz="3400" dirty="0"/>
              <a:t>account years later while residing in Washington, D.C</a:t>
            </a:r>
            <a:r>
              <a:rPr lang="en-US" sz="3400" dirty="0" smtClean="0"/>
              <a:t>.: “</a:t>
            </a:r>
            <a:r>
              <a:rPr lang="en-US" sz="3400" dirty="0"/>
              <a:t>One afternoon, while father and I were away </a:t>
            </a:r>
            <a:r>
              <a:rPr lang="en-US" sz="3400" dirty="0" smtClean="0"/>
              <a:t>at work</a:t>
            </a:r>
            <a:r>
              <a:rPr lang="en-US" sz="3400" dirty="0"/>
              <a:t>, mother answered the door and admitted an elderly man who was selling a small book. When </a:t>
            </a:r>
            <a:r>
              <a:rPr lang="en-US" sz="3400" dirty="0" smtClean="0"/>
              <a:t>she looked </a:t>
            </a:r>
            <a:r>
              <a:rPr lang="en-US" sz="3400" dirty="0"/>
              <a:t>at the title it read, Gospel Primer, by J.E. White</a:t>
            </a:r>
            <a:r>
              <a:rPr lang="en-US" sz="3400" dirty="0" smtClean="0"/>
              <a:t>. “</a:t>
            </a:r>
            <a:r>
              <a:rPr lang="en-US" sz="3400" dirty="0"/>
              <a:t>Surprised, she said, ‘This is a Seventh-day Adventist book, isn’t it?’ to which the old gentleman replied</a:t>
            </a:r>
            <a:r>
              <a:rPr lang="en-US" sz="3400" dirty="0" smtClean="0"/>
              <a:t>, ‘</a:t>
            </a:r>
            <a:r>
              <a:rPr lang="en-US" sz="3400" dirty="0"/>
              <a:t>Yes, ma’am it is</a:t>
            </a:r>
            <a:r>
              <a:rPr lang="en-US" sz="3400" dirty="0" smtClean="0"/>
              <a:t>.’ “ </a:t>
            </a:r>
            <a:r>
              <a:rPr lang="en-US" sz="3400" dirty="0"/>
              <a:t>‘And are you a Seventh-day Adventist?’ </a:t>
            </a:r>
            <a:r>
              <a:rPr lang="en-US" sz="3400" dirty="0" smtClean="0"/>
              <a:t>she asked</a:t>
            </a:r>
            <a:r>
              <a:rPr lang="en-US" sz="3400" dirty="0"/>
              <a:t>. To this he replied. ‘Well, I was a </a:t>
            </a:r>
            <a:r>
              <a:rPr lang="en-US" sz="3400" dirty="0" smtClean="0"/>
              <a:t>Seventh day </a:t>
            </a:r>
            <a:r>
              <a:rPr lang="en-US" sz="3400" dirty="0"/>
              <a:t>Adventist</a:t>
            </a:r>
            <a:r>
              <a:rPr lang="en-US" sz="3400" dirty="0" smtClean="0"/>
              <a:t>.’ “</a:t>
            </a:r>
            <a:r>
              <a:rPr lang="en-US" sz="3400" dirty="0"/>
              <a:t>Upon asking him his name, he replied that </a:t>
            </a:r>
            <a:r>
              <a:rPr lang="en-US" sz="3400" dirty="0" smtClean="0"/>
              <a:t>his name </a:t>
            </a:r>
            <a:r>
              <a:rPr lang="en-US" sz="3400" dirty="0"/>
              <a:t>was Canright</a:t>
            </a:r>
            <a:r>
              <a:rPr lang="en-US" sz="3400" dirty="0" smtClean="0"/>
              <a:t>. “ </a:t>
            </a:r>
            <a:r>
              <a:rPr lang="en-US" sz="3400" dirty="0"/>
              <a:t>‘Are you D.M. Canright?’ she asked</a:t>
            </a:r>
            <a:r>
              <a:rPr lang="en-US" sz="3400" dirty="0" smtClean="0"/>
              <a:t>. “ </a:t>
            </a:r>
            <a:r>
              <a:rPr lang="en-US" sz="3400" dirty="0"/>
              <a:t>‘Yes, sister, I’m D.M. Canright</a:t>
            </a:r>
            <a:r>
              <a:rPr lang="en-US" sz="3400" dirty="0" smtClean="0"/>
              <a:t>.’ “ </a:t>
            </a:r>
            <a:r>
              <a:rPr lang="en-US" sz="3400" dirty="0"/>
              <a:t>‘Are you that man who had so much </a:t>
            </a:r>
            <a:r>
              <a:rPr lang="en-US" sz="3400" dirty="0" smtClean="0"/>
              <a:t>light and </a:t>
            </a:r>
            <a:r>
              <a:rPr lang="en-US" sz="3400" dirty="0"/>
              <a:t>who turned his back on it?’ mother asked</a:t>
            </a:r>
            <a:r>
              <a:rPr lang="en-US" sz="3400" dirty="0" smtClean="0"/>
              <a:t>. “</a:t>
            </a:r>
            <a:r>
              <a:rPr lang="en-US" sz="3400" dirty="0"/>
              <a:t>His response was significant. Said he, ‘</a:t>
            </a:r>
            <a:r>
              <a:rPr lang="en-US" sz="3400" dirty="0" smtClean="0"/>
              <a:t>Yes, sister</a:t>
            </a:r>
            <a:r>
              <a:rPr lang="en-US" sz="3400" dirty="0"/>
              <a:t>, I am that man, and how often have </a:t>
            </a:r>
            <a:r>
              <a:rPr lang="en-US" sz="3400" dirty="0" smtClean="0"/>
              <a:t>I sought </a:t>
            </a:r>
            <a:r>
              <a:rPr lang="en-US" sz="3400" dirty="0"/>
              <a:t>to find my way back but have been unable to do so</a:t>
            </a:r>
            <a:r>
              <a:rPr lang="en-US" sz="3400" dirty="0" smtClean="0"/>
              <a:t>.’ “</a:t>
            </a:r>
            <a:r>
              <a:rPr lang="en-US" sz="3400" dirty="0"/>
              <a:t>As he was leaving he shook mother’s </a:t>
            </a:r>
            <a:r>
              <a:rPr lang="en-US" sz="3400" dirty="0" smtClean="0"/>
              <a:t>hand saying</a:t>
            </a:r>
            <a:r>
              <a:rPr lang="en-US" sz="3400" dirty="0"/>
              <a:t>, as tears filled his eyes, ‘Sister, you </a:t>
            </a:r>
            <a:r>
              <a:rPr lang="en-US" sz="3400" dirty="0" smtClean="0"/>
              <a:t>have the </a:t>
            </a:r>
            <a:r>
              <a:rPr lang="en-US" sz="3400" dirty="0"/>
              <a:t>truth, hold fast to it, never let it go. It </a:t>
            </a:r>
            <a:r>
              <a:rPr lang="en-US" sz="3400" dirty="0" smtClean="0"/>
              <a:t>is the </a:t>
            </a:r>
            <a:r>
              <a:rPr lang="en-US" sz="3400" dirty="0"/>
              <a:t>very truth.’ ”—Letter from K.F. Ambs to D.A.</a:t>
            </a:r>
          </a:p>
          <a:p>
            <a:pPr marL="0" indent="0">
              <a:buNone/>
            </a:pPr>
            <a:r>
              <a:rPr lang="en-US" sz="3400" dirty="0"/>
              <a:t>Delafield, dated December 4, 1964.</a:t>
            </a:r>
          </a:p>
        </p:txBody>
      </p:sp>
    </p:spTree>
    <p:extLst>
      <p:ext uri="{BB962C8B-B14F-4D97-AF65-F5344CB8AC3E}">
        <p14:creationId xmlns:p14="http://schemas.microsoft.com/office/powerpoint/2010/main" val="147318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b="1" i="1" u="sng" dirty="0" smtClean="0">
                <a:solidFill>
                  <a:srgbClr val="FF0000"/>
                </a:solidFill>
              </a:rPr>
              <a:t>What Would Happen to Dudley Canright?</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85800"/>
            <a:ext cx="4648200" cy="6172200"/>
          </a:xfrm>
          <a:prstGeom prst="rect">
            <a:avLst/>
          </a:prstGeom>
        </p:spPr>
      </p:pic>
      <p:sp>
        <p:nvSpPr>
          <p:cNvPr id="4" name="Content Placeholder 3"/>
          <p:cNvSpPr>
            <a:spLocks noGrp="1"/>
          </p:cNvSpPr>
          <p:nvPr>
            <p:ph sz="half" idx="2"/>
          </p:nvPr>
        </p:nvSpPr>
        <p:spPr>
          <a:xfrm>
            <a:off x="4648200" y="685800"/>
            <a:ext cx="4495800" cy="6172200"/>
          </a:xfrm>
        </p:spPr>
        <p:txBody>
          <a:bodyPr/>
          <a:lstStyle/>
          <a:p>
            <a:r>
              <a:rPr lang="en-US" dirty="0" smtClean="0"/>
              <a:t>Dudley Canright was a powerful preacher/debater whom the Lord used to bring many into the Advent message.  Tragically, because of his unwillingness to submit his desires for self exaltation and power, Canright ultimately left Adventism and became what of its most ardent attackers.  How very, very sad!!!</a:t>
            </a:r>
            <a:endParaRPr lang="en-US" dirty="0"/>
          </a:p>
        </p:txBody>
      </p:sp>
    </p:spTree>
    <p:extLst>
      <p:ext uri="{BB962C8B-B14F-4D97-AF65-F5344CB8AC3E}">
        <p14:creationId xmlns:p14="http://schemas.microsoft.com/office/powerpoint/2010/main" val="17759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Noble, Christian Woman Gone!</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pPr marL="0" indent="0">
              <a:buNone/>
            </a:pPr>
            <a:r>
              <a:rPr lang="en-US" dirty="0" smtClean="0"/>
              <a:t>         On </a:t>
            </a:r>
            <a:r>
              <a:rPr lang="en-US" dirty="0"/>
              <a:t>July 16, 1915, Ellen White died. Repeatedly, she had pled, without success, with Canright to turn back from the road which he </a:t>
            </a:r>
            <a:r>
              <a:rPr lang="en-US" dirty="0" smtClean="0"/>
              <a:t>seemed so </a:t>
            </a:r>
            <a:r>
              <a:rPr lang="en-US" dirty="0"/>
              <a:t>determined to take. The broken-hearted old </a:t>
            </a:r>
            <a:r>
              <a:rPr lang="en-US" dirty="0" smtClean="0"/>
              <a:t>man well-knew </a:t>
            </a:r>
            <a:r>
              <a:rPr lang="en-US" dirty="0"/>
              <a:t>she was one of the best friends he </a:t>
            </a:r>
            <a:r>
              <a:rPr lang="en-US" dirty="0" smtClean="0"/>
              <a:t>had ever </a:t>
            </a:r>
            <a:r>
              <a:rPr lang="en-US" dirty="0"/>
              <a:t>had. After two funeral services in </a:t>
            </a:r>
            <a:r>
              <a:rPr lang="en-US" dirty="0" smtClean="0"/>
              <a:t>California, her </a:t>
            </a:r>
            <a:r>
              <a:rPr lang="en-US" dirty="0"/>
              <a:t>casket was carried by train to Battle </a:t>
            </a:r>
            <a:r>
              <a:rPr lang="en-US" dirty="0" smtClean="0"/>
              <a:t>Creek</a:t>
            </a:r>
            <a:r>
              <a:rPr lang="en-US" dirty="0"/>
              <a:t> </a:t>
            </a:r>
            <a:r>
              <a:rPr lang="en-US" dirty="0" smtClean="0"/>
              <a:t>where</a:t>
            </a:r>
            <a:r>
              <a:rPr lang="en-US" dirty="0"/>
              <a:t>, on July 24, the final, larger funeral service was </a:t>
            </a:r>
            <a:r>
              <a:rPr lang="en-US" dirty="0" smtClean="0"/>
              <a:t>held. A </a:t>
            </a:r>
            <a:r>
              <a:rPr lang="en-US" dirty="0"/>
              <a:t>number of people observed Canright’s </a:t>
            </a:r>
            <a:r>
              <a:rPr lang="en-US" dirty="0" smtClean="0"/>
              <a:t>words and </a:t>
            </a:r>
            <a:r>
              <a:rPr lang="en-US" dirty="0"/>
              <a:t>actions at that </a:t>
            </a:r>
            <a:r>
              <a:rPr lang="en-US" dirty="0" smtClean="0"/>
              <a:t>funeral. G.B</a:t>
            </a:r>
            <a:r>
              <a:rPr lang="en-US" dirty="0"/>
              <a:t>. Thompson, an honor guard at the </a:t>
            </a:r>
            <a:r>
              <a:rPr lang="en-US" dirty="0" smtClean="0"/>
              <a:t>funeral, told </a:t>
            </a:r>
            <a:r>
              <a:rPr lang="en-US" dirty="0"/>
              <a:t>of Canright’s uncontrollable grief at the </a:t>
            </a:r>
            <a:r>
              <a:rPr lang="en-US" dirty="0" smtClean="0"/>
              <a:t>bier. A </a:t>
            </a:r>
            <a:r>
              <a:rPr lang="en-US" dirty="0"/>
              <a:t>man just behind Canright in line spoke to </a:t>
            </a:r>
            <a:r>
              <a:rPr lang="en-US" dirty="0" smtClean="0"/>
              <a:t>him to </a:t>
            </a:r>
            <a:r>
              <a:rPr lang="en-US" dirty="0"/>
              <a:t>comfort him. In reply, Canright said to him</a:t>
            </a:r>
            <a:r>
              <a:rPr lang="en-US" dirty="0" smtClean="0"/>
              <a:t>: “</a:t>
            </a:r>
            <a:r>
              <a:rPr lang="en-US" dirty="0"/>
              <a:t>She is saved, I am lost.” (That individual </a:t>
            </a:r>
            <a:r>
              <a:rPr lang="en-US" dirty="0" smtClean="0"/>
              <a:t>shared that </a:t>
            </a:r>
            <a:r>
              <a:rPr lang="en-US" dirty="0"/>
              <a:t>with an Adventist minister who, in the </a:t>
            </a:r>
            <a:r>
              <a:rPr lang="en-US" dirty="0" smtClean="0"/>
              <a:t>early 1980s</a:t>
            </a:r>
            <a:r>
              <a:rPr lang="en-US" dirty="0"/>
              <a:t>, shared it with the present writer</a:t>
            </a:r>
            <a:r>
              <a:rPr lang="en-US" dirty="0" smtClean="0"/>
              <a:t>.) There </a:t>
            </a:r>
            <a:r>
              <a:rPr lang="en-US" dirty="0"/>
              <a:t>had been a long line of mourners. </a:t>
            </a:r>
            <a:r>
              <a:rPr lang="en-US" dirty="0" smtClean="0"/>
              <a:t>After following </a:t>
            </a:r>
            <a:r>
              <a:rPr lang="en-US" dirty="0"/>
              <a:t>the line on up the first time, Canright suggested to his brother, Jasper, that they get in </a:t>
            </a:r>
            <a:r>
              <a:rPr lang="en-US" dirty="0" smtClean="0"/>
              <a:t>line and </a:t>
            </a:r>
            <a:r>
              <a:rPr lang="en-US" dirty="0"/>
              <a:t>go on up again the second time. Jasper </a:t>
            </a:r>
            <a:r>
              <a:rPr lang="en-US" dirty="0" smtClean="0"/>
              <a:t>later wrote: “</a:t>
            </a:r>
            <a:r>
              <a:rPr lang="en-US" dirty="0"/>
              <a:t>My brother rested his hand on the side of </a:t>
            </a:r>
            <a:r>
              <a:rPr lang="en-US" dirty="0" smtClean="0"/>
              <a:t>the casket</a:t>
            </a:r>
            <a:r>
              <a:rPr lang="en-US" dirty="0"/>
              <a:t>, and with tears rolling down his cheeks, </a:t>
            </a:r>
            <a:r>
              <a:rPr lang="en-US" dirty="0" smtClean="0"/>
              <a:t>he said </a:t>
            </a:r>
            <a:r>
              <a:rPr lang="en-US" dirty="0"/>
              <a:t>brokenly, ‘There’s a noble Christian </a:t>
            </a:r>
            <a:r>
              <a:rPr lang="en-US" dirty="0" smtClean="0"/>
              <a:t>woman gone</a:t>
            </a:r>
            <a:r>
              <a:rPr lang="en-US" dirty="0"/>
              <a:t>.’ ”—Jasper B. Canright, letter from Battle </a:t>
            </a:r>
            <a:r>
              <a:rPr lang="en-US" dirty="0" smtClean="0"/>
              <a:t>Creek to </a:t>
            </a:r>
            <a:r>
              <a:rPr lang="en-US" dirty="0"/>
              <a:t>Elder S.E. Wight of Grand Rapids, Michigan, </a:t>
            </a:r>
            <a:r>
              <a:rPr lang="en-US" dirty="0" smtClean="0"/>
              <a:t>dated February </a:t>
            </a:r>
            <a:r>
              <a:rPr lang="en-US" dirty="0"/>
              <a:t>24, 1931.</a:t>
            </a:r>
          </a:p>
        </p:txBody>
      </p:sp>
    </p:spTree>
    <p:extLst>
      <p:ext uri="{BB962C8B-B14F-4D97-AF65-F5344CB8AC3E}">
        <p14:creationId xmlns:p14="http://schemas.microsoft.com/office/powerpoint/2010/main" val="3398022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41910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4648200" cy="6858000"/>
          </a:xfrm>
          <a:prstGeom prst="rect">
            <a:avLst/>
          </a:prstGeom>
        </p:spPr>
      </p:pic>
      <p:sp>
        <p:nvSpPr>
          <p:cNvPr id="4" name="Content Placeholder 3"/>
          <p:cNvSpPr>
            <a:spLocks noGrp="1"/>
          </p:cNvSpPr>
          <p:nvPr>
            <p:ph sz="half" idx="2"/>
          </p:nvPr>
        </p:nvSpPr>
        <p:spPr>
          <a:xfrm>
            <a:off x="4648200" y="45720"/>
            <a:ext cx="4495800" cy="6812280"/>
          </a:xfrm>
        </p:spPr>
        <p:txBody>
          <a:bodyPr>
            <a:noAutofit/>
          </a:bodyPr>
          <a:lstStyle/>
          <a:p>
            <a:r>
              <a:rPr lang="en-US" sz="3200" dirty="0" smtClean="0"/>
              <a:t>Beginning roughly in 1889 with the publication of Seventh day Adventism Renounced, Canright relentlessly  attacked the Spirit of Prophecy.  This continued on until her death in 1915.  After all the terrible things he said, Canright admitted at her grave, “There is a noble Christian woman gone.”</a:t>
            </a:r>
            <a:endParaRPr lang="en-US" sz="3200" dirty="0"/>
          </a:p>
        </p:txBody>
      </p:sp>
    </p:spTree>
    <p:extLst>
      <p:ext uri="{BB962C8B-B14F-4D97-AF65-F5344CB8AC3E}">
        <p14:creationId xmlns:p14="http://schemas.microsoft.com/office/powerpoint/2010/main" val="306823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E46D7-E951-4CAC-B631-B6198EB72164}"/>
              </a:ext>
            </a:extLst>
          </p:cNvPr>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Willie White Remembers</a:t>
            </a:r>
            <a:endParaRPr lang="en-US" b="1" i="1" u="sng" dirty="0">
              <a:solidFill>
                <a:srgbClr val="C00000"/>
              </a:solidFill>
              <a:latin typeface="Algerian" pitchFamily="82" charset="0"/>
            </a:endParaRPr>
          </a:p>
        </p:txBody>
      </p:sp>
      <p:sp>
        <p:nvSpPr>
          <p:cNvPr id="3" name="Content Placeholder 2">
            <a:extLst>
              <a:ext uri="{FF2B5EF4-FFF2-40B4-BE49-F238E27FC236}">
                <a16:creationId xmlns:a16="http://schemas.microsoft.com/office/drawing/2014/main" id="{7456A4D9-BBF1-437C-B4E6-7B25F48C645C}"/>
              </a:ext>
            </a:extLst>
          </p:cNvPr>
          <p:cNvSpPr>
            <a:spLocks noGrp="1"/>
          </p:cNvSpPr>
          <p:nvPr>
            <p:ph idx="1"/>
          </p:nvPr>
        </p:nvSpPr>
        <p:spPr>
          <a:xfrm>
            <a:off x="0" y="762000"/>
            <a:ext cx="9144000" cy="6096000"/>
          </a:xfrm>
        </p:spPr>
        <p:txBody>
          <a:bodyPr>
            <a:normAutofit fontScale="92500"/>
          </a:bodyPr>
          <a:lstStyle/>
          <a:p>
            <a:r>
              <a:rPr lang="en-US" dirty="0"/>
              <a:t> At that time my father was President of the General Conference of Seventh-day Adventists. </a:t>
            </a:r>
            <a:r>
              <a:rPr lang="en-US" dirty="0" smtClean="0"/>
              <a:t>His associates </a:t>
            </a:r>
            <a:r>
              <a:rPr lang="en-US" dirty="0"/>
              <a:t>on the Committee were S. N. Haskell and D. M. Canright. Father's health was </a:t>
            </a:r>
            <a:r>
              <a:rPr lang="en-US" dirty="0" smtClean="0"/>
              <a:t>uncertain, and </a:t>
            </a:r>
            <a:r>
              <a:rPr lang="en-US" dirty="0"/>
              <a:t>it was expected that one of these associates would be the next President</a:t>
            </a:r>
            <a:r>
              <a:rPr lang="en-US" dirty="0" smtClean="0"/>
              <a:t>. </a:t>
            </a:r>
            <a:r>
              <a:rPr lang="en-US" dirty="0"/>
              <a:t>My wife and I were surprised and shocked to observe the diligence and enthusiasm with which </a:t>
            </a:r>
            <a:r>
              <a:rPr lang="en-US" dirty="0" smtClean="0"/>
              <a:t>Mr. Canright </a:t>
            </a:r>
            <a:r>
              <a:rPr lang="en-US" dirty="0"/>
              <a:t>improved every opportunity to exalt himself, and to discredit </a:t>
            </a:r>
            <a:r>
              <a:rPr lang="en-US" dirty="0" err="1"/>
              <a:t>Eld</a:t>
            </a:r>
            <a:r>
              <a:rPr lang="en-US" dirty="0"/>
              <a:t>. Haskell in my </a:t>
            </a:r>
            <a:r>
              <a:rPr lang="en-US" dirty="0" smtClean="0"/>
              <a:t>father's estimation</a:t>
            </a:r>
            <a:r>
              <a:rPr lang="en-US" dirty="0"/>
              <a:t>. In the good providence of God my father's health improved, and he was re-elected, </a:t>
            </a:r>
            <a:r>
              <a:rPr lang="en-US" dirty="0" smtClean="0"/>
              <a:t>and there </a:t>
            </a:r>
            <a:r>
              <a:rPr lang="en-US" dirty="0"/>
              <a:t>was no contest over the office of President.-W. C. White letter to E. W. Barr, July 27, 1920. </a:t>
            </a:r>
          </a:p>
        </p:txBody>
      </p:sp>
    </p:spTree>
    <p:extLst>
      <p:ext uri="{BB962C8B-B14F-4D97-AF65-F5344CB8AC3E}">
        <p14:creationId xmlns:p14="http://schemas.microsoft.com/office/powerpoint/2010/main" val="105803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EAD5-88E5-4673-A484-1AA6231D3C7E}"/>
              </a:ext>
            </a:extLst>
          </p:cNvPr>
          <p:cNvSpPr>
            <a:spLocks noGrp="1"/>
          </p:cNvSpPr>
          <p:nvPr>
            <p:ph type="title"/>
          </p:nvPr>
        </p:nvSpPr>
        <p:spPr/>
        <p:txBody>
          <a:bodyPr/>
          <a:lstStyle/>
          <a:p>
            <a:r>
              <a:rPr lang="en-US" dirty="0" smtClean="0"/>
              <a:t>      </a:t>
            </a:r>
            <a:r>
              <a:rPr lang="en-US" b="1" i="1" u="sng" dirty="0" smtClean="0">
                <a:solidFill>
                  <a:srgbClr val="FF0000"/>
                </a:solidFill>
              </a:rPr>
              <a:t>Canright’s Wife Dies, 1879</a:t>
            </a:r>
            <a:endParaRPr lang="en-US" b="1" i="1" u="sng" dirty="0">
              <a:solidFill>
                <a:srgbClr val="FF0000"/>
              </a:solidFill>
            </a:endParaRPr>
          </a:p>
        </p:txBody>
      </p:sp>
      <p:sp>
        <p:nvSpPr>
          <p:cNvPr id="3" name="Content Placeholder 2">
            <a:extLst>
              <a:ext uri="{FF2B5EF4-FFF2-40B4-BE49-F238E27FC236}">
                <a16:creationId xmlns:a16="http://schemas.microsoft.com/office/drawing/2014/main" id="{74FB5976-2024-4BE7-9334-5C213465779F}"/>
              </a:ext>
            </a:extLst>
          </p:cNvPr>
          <p:cNvSpPr>
            <a:spLocks noGrp="1"/>
          </p:cNvSpPr>
          <p:nvPr>
            <p:ph idx="1"/>
          </p:nvPr>
        </p:nvSpPr>
        <p:spPr>
          <a:xfrm>
            <a:off x="0" y="1143000"/>
            <a:ext cx="9144000" cy="5715000"/>
          </a:xfrm>
        </p:spPr>
        <p:txBody>
          <a:bodyPr>
            <a:normAutofit fontScale="85000" lnSpcReduction="20000"/>
          </a:bodyPr>
          <a:lstStyle/>
          <a:p>
            <a:r>
              <a:rPr lang="en-US" dirty="0"/>
              <a:t> </a:t>
            </a:r>
            <a:r>
              <a:rPr lang="en-US" dirty="0" smtClean="0"/>
              <a:t>She(</a:t>
            </a:r>
            <a:r>
              <a:rPr lang="en-US" dirty="0" err="1" smtClean="0"/>
              <a:t>Lucretia</a:t>
            </a:r>
            <a:r>
              <a:rPr lang="en-US" dirty="0" smtClean="0"/>
              <a:t>) </a:t>
            </a:r>
            <a:r>
              <a:rPr lang="en-US" dirty="0"/>
              <a:t>addressed </a:t>
            </a:r>
            <a:r>
              <a:rPr lang="en-US" dirty="0" smtClean="0"/>
              <a:t>her words </a:t>
            </a:r>
            <a:r>
              <a:rPr lang="en-US" dirty="0"/>
              <a:t>to one of her closest friends-Ellen White. She expressed thankfulness for the messages </a:t>
            </a:r>
            <a:r>
              <a:rPr lang="en-US" dirty="0" smtClean="0"/>
              <a:t>of comfort </a:t>
            </a:r>
            <a:r>
              <a:rPr lang="en-US" dirty="0"/>
              <a:t>and assurance Sister White had sent, and thanked her for the love and continued </a:t>
            </a:r>
            <a:r>
              <a:rPr lang="en-US" dirty="0" smtClean="0"/>
              <a:t>interest she </a:t>
            </a:r>
            <a:r>
              <a:rPr lang="en-US" dirty="0"/>
              <a:t>had manifested during her year and a half of affliction. She wrote that the Lord had </a:t>
            </a:r>
            <a:r>
              <a:rPr lang="en-US" dirty="0" smtClean="0"/>
              <a:t>revealed Himself </a:t>
            </a:r>
            <a:r>
              <a:rPr lang="en-US" dirty="0"/>
              <a:t>to her in love and mercy, and in His love she rested. In closing she called Elder and </a:t>
            </a:r>
            <a:r>
              <a:rPr lang="en-US" dirty="0" smtClean="0"/>
              <a:t>Mrs. White </a:t>
            </a:r>
            <a:r>
              <a:rPr lang="en-US" dirty="0"/>
              <a:t>her "dearest friends</a:t>
            </a:r>
            <a:r>
              <a:rPr lang="en-US" dirty="0" smtClean="0"/>
              <a:t>.“  </a:t>
            </a:r>
            <a:r>
              <a:rPr lang="en-US" dirty="0"/>
              <a:t>A postscript written by her nurse stated</a:t>
            </a:r>
            <a:r>
              <a:rPr lang="en-US" dirty="0" smtClean="0"/>
              <a:t>:  </a:t>
            </a:r>
            <a:r>
              <a:rPr lang="en-US" dirty="0"/>
              <a:t>She is very weak, but ever patient, uncomplaining, and even cheerful. Her room is a </a:t>
            </a:r>
            <a:r>
              <a:rPr lang="en-US" dirty="0" smtClean="0"/>
              <a:t>light place</a:t>
            </a:r>
            <a:r>
              <a:rPr lang="en-US" dirty="0"/>
              <a:t>, and we feel God does care for her tenderly. Her husband has been here for several </a:t>
            </a:r>
            <a:r>
              <a:rPr lang="en-US" dirty="0" smtClean="0"/>
              <a:t>weeks. Your </a:t>
            </a:r>
            <a:r>
              <a:rPr lang="en-US" dirty="0"/>
              <a:t>words were appreciated, I can assure you. She expresses much gratitude and affection for </a:t>
            </a:r>
            <a:r>
              <a:rPr lang="en-US" dirty="0" smtClean="0"/>
              <a:t>the kindness </a:t>
            </a:r>
            <a:r>
              <a:rPr lang="en-US" dirty="0"/>
              <a:t>and interest you and Brother White have extended to her. With love and haste. (</a:t>
            </a:r>
            <a:r>
              <a:rPr lang="en-US" dirty="0" smtClean="0"/>
              <a:t>signed) Mary </a:t>
            </a:r>
            <a:r>
              <a:rPr lang="en-US" dirty="0"/>
              <a:t>Martin.</a:t>
            </a:r>
          </a:p>
          <a:p>
            <a:r>
              <a:rPr lang="en-US" dirty="0"/>
              <a:t> -Lucretia C. Canright letter, Feb. 25, 1879</a:t>
            </a:r>
          </a:p>
        </p:txBody>
      </p:sp>
    </p:spTree>
    <p:extLst>
      <p:ext uri="{BB962C8B-B14F-4D97-AF65-F5344CB8AC3E}">
        <p14:creationId xmlns:p14="http://schemas.microsoft.com/office/powerpoint/2010/main" val="4627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latin typeface="Aharoni" pitchFamily="2" charset="-79"/>
                <a:cs typeface="Aharoni" pitchFamily="2" charset="-79"/>
              </a:rPr>
              <a:t>President of Ohio Conference</a:t>
            </a:r>
            <a:endParaRPr lang="en-US" b="1" i="1" u="sng" dirty="0">
              <a:solidFill>
                <a:srgbClr val="00B050"/>
              </a:solidFill>
              <a:latin typeface="Aharoni" pitchFamily="2" charset="-79"/>
              <a:cs typeface="Aharoni" pitchFamily="2" charset="-79"/>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pPr>
              <a:buNone/>
            </a:pPr>
            <a:r>
              <a:rPr lang="en-US" dirty="0" smtClean="0"/>
              <a:t>        As president of the Ohio Conference, Canright planned and executed a strong program. One who witnessed to this was Drury W. Reavis, a student of Battle Creek College, called by Canright to come to Ohio to carry on special Sabbath school promotion. Reavis, longtime employee of the Review and Herald publishing house, recalls in his book </a:t>
            </a:r>
            <a:r>
              <a:rPr lang="en-US" b="1" i="1" u="sng" dirty="0" smtClean="0"/>
              <a:t>I Remember </a:t>
            </a:r>
            <a:r>
              <a:rPr lang="en-US" dirty="0" smtClean="0"/>
              <a:t>that as a president, Canright "was a fine general" (page 114, and stated: "I found Elder D. M. Canright, who was then regarded as one of our most efficient ministers, to be a most congenial man, fair, honest, ready to help everybody in every way possible. He was a wonderful help to me, and I shall always feel greatly indebted to him."-Ibid., p. 116. Continuing, Reavis writes: "Elder Canright talked freely with me about everything in which he was interested, about his personal difficulties, about his past trials and sorrows, and of his future hopes and plans. He seemed to find consolation in going over these things with me. He evidently felt that while I sympathetically listened, I would not repeat. . .  "The elder was remarkably bright, and grew rapidly from his humble beginning, through the blessing of God, and the power of the message he proclaimed with Heaven-bestowed ability. He was so greatly admired and openly praised by our workers and the laity, that he finally reached the  conclusion he had inherent ability-that the message he was proclaiming was a hindrance to him rather than the exclusive source of his power."-Ibid., p. 117</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Took Elocution </a:t>
            </a:r>
            <a:r>
              <a:rPr lang="en-US" b="1" i="1" u="sng" dirty="0" smtClean="0">
                <a:solidFill>
                  <a:srgbClr val="C00000"/>
                </a:solidFill>
              </a:rPr>
              <a:t>Courses-1880</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noAutofit/>
          </a:bodyPr>
          <a:lstStyle/>
          <a:p>
            <a:pPr>
              <a:buNone/>
            </a:pPr>
            <a:r>
              <a:rPr lang="en-US" sz="2400" dirty="0" smtClean="0"/>
              <a:t> </a:t>
            </a:r>
            <a:r>
              <a:rPr lang="en-US" sz="2800" dirty="0" smtClean="0"/>
              <a:t>One Sunday night, in the largest church of the West Side, he spoke on "The Saint's Inheritance" to more than 3,000 people, and I took a seat in the gallery directly in front of him, to see every gesture and to hear every tone, form of voice, emphasis, stress, and pitch, and all the rest.  </a:t>
            </a:r>
            <a:r>
              <a:rPr lang="en-US" sz="2800" dirty="0"/>
              <a:t>H</a:t>
            </a:r>
            <a:r>
              <a:rPr lang="en-US" sz="2800" dirty="0" smtClean="0"/>
              <a:t>e so quickly and eloquently launched into this, his favorite theme, that I, with the entire congregation, became entirely absorbed in the Biblical facts he was so convincingly presenting. I never thought of anything else until he had finished.  After the benediction I could not get to him for more than half an hour, because of the many people crowding around him, complimenting and thanking him for his masterly discourse. On all sides , I could hear people saying it was the most wonderful sermon ever.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rPr>
              <a:t>A Great Man?????????</a:t>
            </a:r>
            <a:endParaRPr lang="en-US" b="1" i="1" u="sng" dirty="0">
              <a:solidFill>
                <a:srgbClr val="C00000"/>
              </a:solidFill>
            </a:endParaRPr>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dirty="0" smtClean="0"/>
              <a:t> …I knew it was not the oratorical manner of the delivery, but the Bible truth clearly and feelingly presented, that had appealed to the people-it was the power in that timely message. It made a deep, lasting impression upon my mind. I saw that the power was all in the truth, and not in the speaker. I frankly confessed that I became so completely carried away with that soul-inspiring Biblical subject I did not think once of the oratorical rules he was applying in its presentation. Then we sat in silence for some time. Suddenly the elder sprang to his feet and said, "D. W., I believe I could become a great man were it not for our unpopular message."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Wanted to be Great!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pPr>
              <a:buNone/>
            </a:pPr>
            <a:r>
              <a:rPr lang="en-US" sz="2000" dirty="0" smtClean="0"/>
              <a:t>       I made no immediate reply, for I was shocked to hear a great preacher make such a statement; to think of the message, for which I had given up the world, in the estimation of its leading minister, being inferior to, and in the way of, the progress of men, was almost paralyzing. Then I got up and stepped in front of the elder and said with much feeling, "D. M., the message made you all you are, and the day you leave it, you will retrace your steps back to where it found you.“  But in his mind the die was evidently cast. The decision had doubtless been secretly made in his mind for some time, but had not before been expressed in words. From that night the elder was not quite the same toward our people and the work at large.-I Remember pp. 118, 119. Reavis then makes reference to Canright's later defection and presents some of his personal observations: "His estrangement began and developed through harboring that greatest seductive thing that finds its way into some human hearts, which I name an abnormal desire to be great, not great in the true meaning of the word, but great only in the estimation of people-to be popular."-Ibid., p. 117.  "The feeling that being an Adventist was his principal hindrance increasing as time passed, he finally reached the conclusion that he could achieve his goal of fame through denouncing the unpopular doctrines of the denomination, and he finally worked himself out of the denomination."- Ibid., p. 119. </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itchFamily="82" charset="0"/>
              </a:rPr>
              <a:t>Ellen White Saw it All!</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pPr>
              <a:buNone/>
            </a:pPr>
            <a:r>
              <a:rPr lang="en-US" dirty="0" smtClean="0"/>
              <a:t>      “ You have ever had a desire for power, for popularity, and this is one of the reasons for your present position. But I beg of you to keep your doubts, your questionings, your skepticism to yourself. The people have given you credit for more strength of purpose and stability of character than you possessed. They thought you were a strong man; and when you breathe out your dark thoughts and feelings, Satan stands ready to make these thoughts and feelings so intensely powerful in their deceptive character, that many souls will be deceived and lost through the influence of one soul who chose darkness rather than light, and presumptuously placed himself on Satan's side, in the ranks of the enemy.  You have wanted to be too much, and make a show and noise in the work, and as the result your sun will surely set in obscurity. You have felt that there was a higher work for you, but, oh, if you would only take up the work lying directly in your path, and do it with fidelity, not seeking in any way to exalt self, then peace and joy would come to your soul, purer, richer, and more satisfying than the conquerors earthly warfare. To live and work for God and make the best use we can of all our time and faculties, is to grow in grace and knowledge. This we can do, because it is our work. You must needs put away your questioning doubts, and have full faith in the reality of your divine mission, to be indeed successful in labor.-Published in Selected Messages, book 2, pp. 162-168.   (During the summer and fall of 1880</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4007</Words>
  <Application>Microsoft Office PowerPoint</Application>
  <PresentationFormat>On-screen Show (4:3)</PresentationFormat>
  <Paragraphs>45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Aharoni</vt:lpstr>
      <vt:lpstr>Algerian</vt:lpstr>
      <vt:lpstr>Arial</vt:lpstr>
      <vt:lpstr>Calibri</vt:lpstr>
      <vt:lpstr>Office Theme</vt:lpstr>
      <vt:lpstr>Dudley Canright, pt. 2</vt:lpstr>
      <vt:lpstr>What Would Happen to Dudley Canright?</vt:lpstr>
      <vt:lpstr>Willie White Remembers</vt:lpstr>
      <vt:lpstr>      Canright’s Wife Dies, 1879</vt:lpstr>
      <vt:lpstr>President of Ohio Conference</vt:lpstr>
      <vt:lpstr>Took Elocution Courses-1880</vt:lpstr>
      <vt:lpstr>A Great Man?????????</vt:lpstr>
      <vt:lpstr>Wanted to be Great!</vt:lpstr>
      <vt:lpstr>Ellen White Saw it All!</vt:lpstr>
      <vt:lpstr>Bitter toward the SOP!</vt:lpstr>
      <vt:lpstr>Changed for a Moment-1884</vt:lpstr>
      <vt:lpstr>Confession………Again!</vt:lpstr>
      <vt:lpstr>Halfway???????</vt:lpstr>
      <vt:lpstr>1886… Bye, Bye</vt:lpstr>
      <vt:lpstr>Cousin Tells a Story</vt:lpstr>
      <vt:lpstr>Shocking</vt:lpstr>
      <vt:lpstr>Amazing!!!!!!!</vt:lpstr>
      <vt:lpstr>How Pathetic!!!!!!</vt:lpstr>
      <vt:lpstr>Do Not Let it Go!!!</vt:lpstr>
      <vt:lpstr>Noble, Christian Woman Gone!</vt:lpstr>
      <vt:lpstr>PowerPoint Presentation</vt:lpstr>
    </vt:vector>
  </TitlesOfParts>
  <Company>Southern Adventist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Dudley Canright, pt. 2</dc:title>
  <dc:creator>Dad</dc:creator>
  <cp:lastModifiedBy>All Public</cp:lastModifiedBy>
  <cp:revision>20</cp:revision>
  <dcterms:created xsi:type="dcterms:W3CDTF">2019-06-08T20:17:28Z</dcterms:created>
  <dcterms:modified xsi:type="dcterms:W3CDTF">2019-06-26T19:26:23Z</dcterms:modified>
</cp:coreProperties>
</file>