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7" r:id="rId2"/>
    <p:sldId id="266" r:id="rId3"/>
    <p:sldId id="269" r:id="rId4"/>
    <p:sldId id="270" r:id="rId5"/>
    <p:sldId id="275" r:id="rId6"/>
    <p:sldId id="271" r:id="rId7"/>
    <p:sldId id="272" r:id="rId8"/>
    <p:sldId id="273" r:id="rId9"/>
    <p:sldId id="257" r:id="rId10"/>
    <p:sldId id="27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52" autoAdjust="0"/>
    <p:restoredTop sz="94660"/>
  </p:normalViewPr>
  <p:slideViewPr>
    <p:cSldViewPr snapToGrid="0">
      <p:cViewPr varScale="1">
        <p:scale>
          <a:sx n="91" d="100"/>
          <a:sy n="91" d="100"/>
        </p:scale>
        <p:origin x="-132" y="-12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CD3FB07-0E04-4AD8-A573-B03E69B4DB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50FB1356-B29E-48E7-A062-B13C62733F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36EEF25D-F343-49CF-B6CB-784D1B02B1E1}"/>
              </a:ext>
            </a:extLst>
          </p:cNvPr>
          <p:cNvSpPr>
            <a:spLocks noGrp="1"/>
          </p:cNvSpPr>
          <p:nvPr>
            <p:ph type="dt" sz="half" idx="10"/>
          </p:nvPr>
        </p:nvSpPr>
        <p:spPr/>
        <p:txBody>
          <a:bodyPr/>
          <a:lstStyle/>
          <a:p>
            <a:fld id="{E8F45560-8632-4FF7-9A0C-C3E4BA72F37D}" type="datetimeFigureOut">
              <a:rPr lang="en-US" smtClean="0"/>
              <a:t>10/12/2019</a:t>
            </a:fld>
            <a:endParaRPr lang="en-US"/>
          </a:p>
        </p:txBody>
      </p:sp>
      <p:sp>
        <p:nvSpPr>
          <p:cNvPr id="5" name="Footer Placeholder 4">
            <a:extLst>
              <a:ext uri="{FF2B5EF4-FFF2-40B4-BE49-F238E27FC236}">
                <a16:creationId xmlns="" xmlns:a16="http://schemas.microsoft.com/office/drawing/2014/main" id="{6320ADFE-3CC4-4FD0-AF3D-3AB27FFD94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8B3DBD2-5DC9-464D-B67E-C137F4190CEB}"/>
              </a:ext>
            </a:extLst>
          </p:cNvPr>
          <p:cNvSpPr>
            <a:spLocks noGrp="1"/>
          </p:cNvSpPr>
          <p:nvPr>
            <p:ph type="sldNum" sz="quarter" idx="12"/>
          </p:nvPr>
        </p:nvSpPr>
        <p:spPr/>
        <p:txBody>
          <a:bodyPr/>
          <a:lstStyle/>
          <a:p>
            <a:fld id="{FE53E151-44F8-4A32-B0FB-6465D50ED733}" type="slidenum">
              <a:rPr lang="en-US" smtClean="0"/>
              <a:t>‹#›</a:t>
            </a:fld>
            <a:endParaRPr lang="en-US"/>
          </a:p>
        </p:txBody>
      </p:sp>
    </p:spTree>
    <p:extLst>
      <p:ext uri="{BB962C8B-B14F-4D97-AF65-F5344CB8AC3E}">
        <p14:creationId xmlns:p14="http://schemas.microsoft.com/office/powerpoint/2010/main" val="74704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4F90D65-2873-4A15-80D2-4443735035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D2EBA21F-11C7-4C53-9354-F0B0459DD94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587B1BC-A629-4127-A18F-BFA78F246B14}"/>
              </a:ext>
            </a:extLst>
          </p:cNvPr>
          <p:cNvSpPr>
            <a:spLocks noGrp="1"/>
          </p:cNvSpPr>
          <p:nvPr>
            <p:ph type="dt" sz="half" idx="10"/>
          </p:nvPr>
        </p:nvSpPr>
        <p:spPr/>
        <p:txBody>
          <a:bodyPr/>
          <a:lstStyle/>
          <a:p>
            <a:fld id="{E8F45560-8632-4FF7-9A0C-C3E4BA72F37D}" type="datetimeFigureOut">
              <a:rPr lang="en-US" smtClean="0"/>
              <a:t>10/12/2019</a:t>
            </a:fld>
            <a:endParaRPr lang="en-US"/>
          </a:p>
        </p:txBody>
      </p:sp>
      <p:sp>
        <p:nvSpPr>
          <p:cNvPr id="5" name="Footer Placeholder 4">
            <a:extLst>
              <a:ext uri="{FF2B5EF4-FFF2-40B4-BE49-F238E27FC236}">
                <a16:creationId xmlns="" xmlns:a16="http://schemas.microsoft.com/office/drawing/2014/main" id="{92D2242C-5614-4973-9D7D-8B43EE3296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F392FF2-7303-4CD1-B821-0801A707C8ED}"/>
              </a:ext>
            </a:extLst>
          </p:cNvPr>
          <p:cNvSpPr>
            <a:spLocks noGrp="1"/>
          </p:cNvSpPr>
          <p:nvPr>
            <p:ph type="sldNum" sz="quarter" idx="12"/>
          </p:nvPr>
        </p:nvSpPr>
        <p:spPr/>
        <p:txBody>
          <a:bodyPr/>
          <a:lstStyle/>
          <a:p>
            <a:fld id="{FE53E151-44F8-4A32-B0FB-6465D50ED733}" type="slidenum">
              <a:rPr lang="en-US" smtClean="0"/>
              <a:t>‹#›</a:t>
            </a:fld>
            <a:endParaRPr lang="en-US"/>
          </a:p>
        </p:txBody>
      </p:sp>
    </p:spTree>
    <p:extLst>
      <p:ext uri="{BB962C8B-B14F-4D97-AF65-F5344CB8AC3E}">
        <p14:creationId xmlns:p14="http://schemas.microsoft.com/office/powerpoint/2010/main" val="1409128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4809AA58-2DF9-49E3-9198-DA7126F9F4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96A0207E-459F-4D94-ADBD-05634918A98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96CC95C-2B45-44DC-B7D6-86E50F107F4E}"/>
              </a:ext>
            </a:extLst>
          </p:cNvPr>
          <p:cNvSpPr>
            <a:spLocks noGrp="1"/>
          </p:cNvSpPr>
          <p:nvPr>
            <p:ph type="dt" sz="half" idx="10"/>
          </p:nvPr>
        </p:nvSpPr>
        <p:spPr/>
        <p:txBody>
          <a:bodyPr/>
          <a:lstStyle/>
          <a:p>
            <a:fld id="{E8F45560-8632-4FF7-9A0C-C3E4BA72F37D}" type="datetimeFigureOut">
              <a:rPr lang="en-US" smtClean="0"/>
              <a:t>10/12/2019</a:t>
            </a:fld>
            <a:endParaRPr lang="en-US"/>
          </a:p>
        </p:txBody>
      </p:sp>
      <p:sp>
        <p:nvSpPr>
          <p:cNvPr id="5" name="Footer Placeholder 4">
            <a:extLst>
              <a:ext uri="{FF2B5EF4-FFF2-40B4-BE49-F238E27FC236}">
                <a16:creationId xmlns="" xmlns:a16="http://schemas.microsoft.com/office/drawing/2014/main" id="{4CD8CA53-D1D1-48CC-9556-A7F0DDBC6D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7CE4AC1-488B-4C4A-A4E2-3C313138A6EC}"/>
              </a:ext>
            </a:extLst>
          </p:cNvPr>
          <p:cNvSpPr>
            <a:spLocks noGrp="1"/>
          </p:cNvSpPr>
          <p:nvPr>
            <p:ph type="sldNum" sz="quarter" idx="12"/>
          </p:nvPr>
        </p:nvSpPr>
        <p:spPr/>
        <p:txBody>
          <a:bodyPr/>
          <a:lstStyle/>
          <a:p>
            <a:fld id="{FE53E151-44F8-4A32-B0FB-6465D50ED733}" type="slidenum">
              <a:rPr lang="en-US" smtClean="0"/>
              <a:t>‹#›</a:t>
            </a:fld>
            <a:endParaRPr lang="en-US"/>
          </a:p>
        </p:txBody>
      </p:sp>
    </p:spTree>
    <p:extLst>
      <p:ext uri="{BB962C8B-B14F-4D97-AF65-F5344CB8AC3E}">
        <p14:creationId xmlns:p14="http://schemas.microsoft.com/office/powerpoint/2010/main" val="1912860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867A9E-FDCB-44AC-80ED-C1D884163C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E9FDD23-620E-4B4F-B5D6-1EFCF86A10C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8E718AD-5C51-4BCF-AA1E-0C6A027A423C}"/>
              </a:ext>
            </a:extLst>
          </p:cNvPr>
          <p:cNvSpPr>
            <a:spLocks noGrp="1"/>
          </p:cNvSpPr>
          <p:nvPr>
            <p:ph type="dt" sz="half" idx="10"/>
          </p:nvPr>
        </p:nvSpPr>
        <p:spPr/>
        <p:txBody>
          <a:bodyPr/>
          <a:lstStyle/>
          <a:p>
            <a:fld id="{E8F45560-8632-4FF7-9A0C-C3E4BA72F37D}" type="datetimeFigureOut">
              <a:rPr lang="en-US" smtClean="0"/>
              <a:t>10/12/2019</a:t>
            </a:fld>
            <a:endParaRPr lang="en-US"/>
          </a:p>
        </p:txBody>
      </p:sp>
      <p:sp>
        <p:nvSpPr>
          <p:cNvPr id="5" name="Footer Placeholder 4">
            <a:extLst>
              <a:ext uri="{FF2B5EF4-FFF2-40B4-BE49-F238E27FC236}">
                <a16:creationId xmlns="" xmlns:a16="http://schemas.microsoft.com/office/drawing/2014/main" id="{3F5F87DF-F951-4C6D-9B84-EC9FCD599A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9E3B4E8-DE25-4BB3-B9A0-47027F2E2769}"/>
              </a:ext>
            </a:extLst>
          </p:cNvPr>
          <p:cNvSpPr>
            <a:spLocks noGrp="1"/>
          </p:cNvSpPr>
          <p:nvPr>
            <p:ph type="sldNum" sz="quarter" idx="12"/>
          </p:nvPr>
        </p:nvSpPr>
        <p:spPr/>
        <p:txBody>
          <a:bodyPr/>
          <a:lstStyle/>
          <a:p>
            <a:fld id="{FE53E151-44F8-4A32-B0FB-6465D50ED733}" type="slidenum">
              <a:rPr lang="en-US" smtClean="0"/>
              <a:t>‹#›</a:t>
            </a:fld>
            <a:endParaRPr lang="en-US"/>
          </a:p>
        </p:txBody>
      </p:sp>
    </p:spTree>
    <p:extLst>
      <p:ext uri="{BB962C8B-B14F-4D97-AF65-F5344CB8AC3E}">
        <p14:creationId xmlns:p14="http://schemas.microsoft.com/office/powerpoint/2010/main" val="3637778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8E56E36-EC9B-495F-9263-A34167267A5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43E63C4E-972D-492B-9ED8-8363FE52B4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55EFEABF-F599-4E60-BBC6-8D0836062EE0}"/>
              </a:ext>
            </a:extLst>
          </p:cNvPr>
          <p:cNvSpPr>
            <a:spLocks noGrp="1"/>
          </p:cNvSpPr>
          <p:nvPr>
            <p:ph type="dt" sz="half" idx="10"/>
          </p:nvPr>
        </p:nvSpPr>
        <p:spPr/>
        <p:txBody>
          <a:bodyPr/>
          <a:lstStyle/>
          <a:p>
            <a:fld id="{E8F45560-8632-4FF7-9A0C-C3E4BA72F37D}" type="datetimeFigureOut">
              <a:rPr lang="en-US" smtClean="0"/>
              <a:t>10/12/2019</a:t>
            </a:fld>
            <a:endParaRPr lang="en-US"/>
          </a:p>
        </p:txBody>
      </p:sp>
      <p:sp>
        <p:nvSpPr>
          <p:cNvPr id="5" name="Footer Placeholder 4">
            <a:extLst>
              <a:ext uri="{FF2B5EF4-FFF2-40B4-BE49-F238E27FC236}">
                <a16:creationId xmlns="" xmlns:a16="http://schemas.microsoft.com/office/drawing/2014/main" id="{47E7A954-2332-4662-8C4F-8ECF725EAF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7C728AF-793B-463C-B4F2-05386FFC3339}"/>
              </a:ext>
            </a:extLst>
          </p:cNvPr>
          <p:cNvSpPr>
            <a:spLocks noGrp="1"/>
          </p:cNvSpPr>
          <p:nvPr>
            <p:ph type="sldNum" sz="quarter" idx="12"/>
          </p:nvPr>
        </p:nvSpPr>
        <p:spPr/>
        <p:txBody>
          <a:bodyPr/>
          <a:lstStyle/>
          <a:p>
            <a:fld id="{FE53E151-44F8-4A32-B0FB-6465D50ED733}" type="slidenum">
              <a:rPr lang="en-US" smtClean="0"/>
              <a:t>‹#›</a:t>
            </a:fld>
            <a:endParaRPr lang="en-US"/>
          </a:p>
        </p:txBody>
      </p:sp>
    </p:spTree>
    <p:extLst>
      <p:ext uri="{BB962C8B-B14F-4D97-AF65-F5344CB8AC3E}">
        <p14:creationId xmlns:p14="http://schemas.microsoft.com/office/powerpoint/2010/main" val="3386633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0CFC857-98B7-4C8A-959E-5D994F2A4D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2073ABA-399F-4A22-AC18-CE286E1DFC6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7F64A423-3525-44F3-BF4E-252622B080D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29CD413-0610-4C51-B0EF-F1CED9F9F77B}"/>
              </a:ext>
            </a:extLst>
          </p:cNvPr>
          <p:cNvSpPr>
            <a:spLocks noGrp="1"/>
          </p:cNvSpPr>
          <p:nvPr>
            <p:ph type="dt" sz="half" idx="10"/>
          </p:nvPr>
        </p:nvSpPr>
        <p:spPr/>
        <p:txBody>
          <a:bodyPr/>
          <a:lstStyle/>
          <a:p>
            <a:fld id="{E8F45560-8632-4FF7-9A0C-C3E4BA72F37D}" type="datetimeFigureOut">
              <a:rPr lang="en-US" smtClean="0"/>
              <a:t>10/12/2019</a:t>
            </a:fld>
            <a:endParaRPr lang="en-US"/>
          </a:p>
        </p:txBody>
      </p:sp>
      <p:sp>
        <p:nvSpPr>
          <p:cNvPr id="6" name="Footer Placeholder 5">
            <a:extLst>
              <a:ext uri="{FF2B5EF4-FFF2-40B4-BE49-F238E27FC236}">
                <a16:creationId xmlns="" xmlns:a16="http://schemas.microsoft.com/office/drawing/2014/main" id="{50A2B259-C79E-4B29-B6BB-38CC5002A2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DA31E9F-39DB-4CA5-9392-68CA421F935E}"/>
              </a:ext>
            </a:extLst>
          </p:cNvPr>
          <p:cNvSpPr>
            <a:spLocks noGrp="1"/>
          </p:cNvSpPr>
          <p:nvPr>
            <p:ph type="sldNum" sz="quarter" idx="12"/>
          </p:nvPr>
        </p:nvSpPr>
        <p:spPr/>
        <p:txBody>
          <a:bodyPr/>
          <a:lstStyle/>
          <a:p>
            <a:fld id="{FE53E151-44F8-4A32-B0FB-6465D50ED733}" type="slidenum">
              <a:rPr lang="en-US" smtClean="0"/>
              <a:t>‹#›</a:t>
            </a:fld>
            <a:endParaRPr lang="en-US"/>
          </a:p>
        </p:txBody>
      </p:sp>
    </p:spTree>
    <p:extLst>
      <p:ext uri="{BB962C8B-B14F-4D97-AF65-F5344CB8AC3E}">
        <p14:creationId xmlns:p14="http://schemas.microsoft.com/office/powerpoint/2010/main" val="582907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247A15-4856-43CB-A1C8-FDC14D4798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C5F410E5-6E23-44AA-8125-BDF537AFE8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AAA40745-92EB-4DF1-8500-078C24A6D45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83DBEDD-F66A-400A-AD8F-08EB14212A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BE68A38D-C36C-4438-906C-3295BED2605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EEACD5E8-57B5-4927-9EFB-6AD435782201}"/>
              </a:ext>
            </a:extLst>
          </p:cNvPr>
          <p:cNvSpPr>
            <a:spLocks noGrp="1"/>
          </p:cNvSpPr>
          <p:nvPr>
            <p:ph type="dt" sz="half" idx="10"/>
          </p:nvPr>
        </p:nvSpPr>
        <p:spPr/>
        <p:txBody>
          <a:bodyPr/>
          <a:lstStyle/>
          <a:p>
            <a:fld id="{E8F45560-8632-4FF7-9A0C-C3E4BA72F37D}" type="datetimeFigureOut">
              <a:rPr lang="en-US" smtClean="0"/>
              <a:t>10/12/2019</a:t>
            </a:fld>
            <a:endParaRPr lang="en-US"/>
          </a:p>
        </p:txBody>
      </p:sp>
      <p:sp>
        <p:nvSpPr>
          <p:cNvPr id="8" name="Footer Placeholder 7">
            <a:extLst>
              <a:ext uri="{FF2B5EF4-FFF2-40B4-BE49-F238E27FC236}">
                <a16:creationId xmlns="" xmlns:a16="http://schemas.microsoft.com/office/drawing/2014/main" id="{C3E20B31-6509-4CE4-8B5A-0A21531B24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B405FDD2-C5AF-41B7-A9EE-4D3A78B7ECDA}"/>
              </a:ext>
            </a:extLst>
          </p:cNvPr>
          <p:cNvSpPr>
            <a:spLocks noGrp="1"/>
          </p:cNvSpPr>
          <p:nvPr>
            <p:ph type="sldNum" sz="quarter" idx="12"/>
          </p:nvPr>
        </p:nvSpPr>
        <p:spPr/>
        <p:txBody>
          <a:bodyPr/>
          <a:lstStyle/>
          <a:p>
            <a:fld id="{FE53E151-44F8-4A32-B0FB-6465D50ED733}" type="slidenum">
              <a:rPr lang="en-US" smtClean="0"/>
              <a:t>‹#›</a:t>
            </a:fld>
            <a:endParaRPr lang="en-US"/>
          </a:p>
        </p:txBody>
      </p:sp>
    </p:spTree>
    <p:extLst>
      <p:ext uri="{BB962C8B-B14F-4D97-AF65-F5344CB8AC3E}">
        <p14:creationId xmlns:p14="http://schemas.microsoft.com/office/powerpoint/2010/main" val="3969413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F580FC5-0D2C-4A81-A9B8-1D28088811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7042F60F-9316-4126-876F-43739BAA8A5E}"/>
              </a:ext>
            </a:extLst>
          </p:cNvPr>
          <p:cNvSpPr>
            <a:spLocks noGrp="1"/>
          </p:cNvSpPr>
          <p:nvPr>
            <p:ph type="dt" sz="half" idx="10"/>
          </p:nvPr>
        </p:nvSpPr>
        <p:spPr/>
        <p:txBody>
          <a:bodyPr/>
          <a:lstStyle/>
          <a:p>
            <a:fld id="{E8F45560-8632-4FF7-9A0C-C3E4BA72F37D}" type="datetimeFigureOut">
              <a:rPr lang="en-US" smtClean="0"/>
              <a:t>10/12/2019</a:t>
            </a:fld>
            <a:endParaRPr lang="en-US"/>
          </a:p>
        </p:txBody>
      </p:sp>
      <p:sp>
        <p:nvSpPr>
          <p:cNvPr id="4" name="Footer Placeholder 3">
            <a:extLst>
              <a:ext uri="{FF2B5EF4-FFF2-40B4-BE49-F238E27FC236}">
                <a16:creationId xmlns="" xmlns:a16="http://schemas.microsoft.com/office/drawing/2014/main" id="{28062A41-32FC-4C3C-832D-B65BB518A0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E6E02A57-E54A-473E-B0F3-36E84FFF324D}"/>
              </a:ext>
            </a:extLst>
          </p:cNvPr>
          <p:cNvSpPr>
            <a:spLocks noGrp="1"/>
          </p:cNvSpPr>
          <p:nvPr>
            <p:ph type="sldNum" sz="quarter" idx="12"/>
          </p:nvPr>
        </p:nvSpPr>
        <p:spPr/>
        <p:txBody>
          <a:bodyPr/>
          <a:lstStyle/>
          <a:p>
            <a:fld id="{FE53E151-44F8-4A32-B0FB-6465D50ED733}" type="slidenum">
              <a:rPr lang="en-US" smtClean="0"/>
              <a:t>‹#›</a:t>
            </a:fld>
            <a:endParaRPr lang="en-US"/>
          </a:p>
        </p:txBody>
      </p:sp>
    </p:spTree>
    <p:extLst>
      <p:ext uri="{BB962C8B-B14F-4D97-AF65-F5344CB8AC3E}">
        <p14:creationId xmlns:p14="http://schemas.microsoft.com/office/powerpoint/2010/main" val="1129679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8DC4967-AA4C-4493-8201-7D25326F80A4}"/>
              </a:ext>
            </a:extLst>
          </p:cNvPr>
          <p:cNvSpPr>
            <a:spLocks noGrp="1"/>
          </p:cNvSpPr>
          <p:nvPr>
            <p:ph type="dt" sz="half" idx="10"/>
          </p:nvPr>
        </p:nvSpPr>
        <p:spPr/>
        <p:txBody>
          <a:bodyPr/>
          <a:lstStyle/>
          <a:p>
            <a:fld id="{E8F45560-8632-4FF7-9A0C-C3E4BA72F37D}" type="datetimeFigureOut">
              <a:rPr lang="en-US" smtClean="0"/>
              <a:t>10/12/2019</a:t>
            </a:fld>
            <a:endParaRPr lang="en-US"/>
          </a:p>
        </p:txBody>
      </p:sp>
      <p:sp>
        <p:nvSpPr>
          <p:cNvPr id="3" name="Footer Placeholder 2">
            <a:extLst>
              <a:ext uri="{FF2B5EF4-FFF2-40B4-BE49-F238E27FC236}">
                <a16:creationId xmlns="" xmlns:a16="http://schemas.microsoft.com/office/drawing/2014/main" id="{6B883883-47E9-4D0C-9214-BB00096EF9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69757C28-69DE-427B-86EE-2F89B4C42B72}"/>
              </a:ext>
            </a:extLst>
          </p:cNvPr>
          <p:cNvSpPr>
            <a:spLocks noGrp="1"/>
          </p:cNvSpPr>
          <p:nvPr>
            <p:ph type="sldNum" sz="quarter" idx="12"/>
          </p:nvPr>
        </p:nvSpPr>
        <p:spPr/>
        <p:txBody>
          <a:bodyPr/>
          <a:lstStyle/>
          <a:p>
            <a:fld id="{FE53E151-44F8-4A32-B0FB-6465D50ED733}" type="slidenum">
              <a:rPr lang="en-US" smtClean="0"/>
              <a:t>‹#›</a:t>
            </a:fld>
            <a:endParaRPr lang="en-US"/>
          </a:p>
        </p:txBody>
      </p:sp>
    </p:spTree>
    <p:extLst>
      <p:ext uri="{BB962C8B-B14F-4D97-AF65-F5344CB8AC3E}">
        <p14:creationId xmlns:p14="http://schemas.microsoft.com/office/powerpoint/2010/main" val="3368599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AF19C9-741F-469A-B976-5A0CD5AF22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50A74090-49D2-4718-943F-F76CD19CC7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A323311-2BF3-46DF-894B-58CBD40BFD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BD5893ED-4C91-48F2-9087-49D69F75199F}"/>
              </a:ext>
            </a:extLst>
          </p:cNvPr>
          <p:cNvSpPr>
            <a:spLocks noGrp="1"/>
          </p:cNvSpPr>
          <p:nvPr>
            <p:ph type="dt" sz="half" idx="10"/>
          </p:nvPr>
        </p:nvSpPr>
        <p:spPr/>
        <p:txBody>
          <a:bodyPr/>
          <a:lstStyle/>
          <a:p>
            <a:fld id="{E8F45560-8632-4FF7-9A0C-C3E4BA72F37D}" type="datetimeFigureOut">
              <a:rPr lang="en-US" smtClean="0"/>
              <a:t>10/12/2019</a:t>
            </a:fld>
            <a:endParaRPr lang="en-US"/>
          </a:p>
        </p:txBody>
      </p:sp>
      <p:sp>
        <p:nvSpPr>
          <p:cNvPr id="6" name="Footer Placeholder 5">
            <a:extLst>
              <a:ext uri="{FF2B5EF4-FFF2-40B4-BE49-F238E27FC236}">
                <a16:creationId xmlns="" xmlns:a16="http://schemas.microsoft.com/office/drawing/2014/main" id="{4019BA28-EE06-410F-969E-C8D888F20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C627FF43-09AD-41F6-B923-75A35B0EEE27}"/>
              </a:ext>
            </a:extLst>
          </p:cNvPr>
          <p:cNvSpPr>
            <a:spLocks noGrp="1"/>
          </p:cNvSpPr>
          <p:nvPr>
            <p:ph type="sldNum" sz="quarter" idx="12"/>
          </p:nvPr>
        </p:nvSpPr>
        <p:spPr/>
        <p:txBody>
          <a:bodyPr/>
          <a:lstStyle/>
          <a:p>
            <a:fld id="{FE53E151-44F8-4A32-B0FB-6465D50ED733}" type="slidenum">
              <a:rPr lang="en-US" smtClean="0"/>
              <a:t>‹#›</a:t>
            </a:fld>
            <a:endParaRPr lang="en-US"/>
          </a:p>
        </p:txBody>
      </p:sp>
    </p:spTree>
    <p:extLst>
      <p:ext uri="{BB962C8B-B14F-4D97-AF65-F5344CB8AC3E}">
        <p14:creationId xmlns:p14="http://schemas.microsoft.com/office/powerpoint/2010/main" val="212633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68FE76C-D9BC-4E55-AD1F-27C26C7BA4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87E19C56-64CA-4770-A10D-163295B520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DC363013-D27C-4F13-BEF5-0B85E263C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BC8851A7-894F-4A45-B100-30B08BA977AF}"/>
              </a:ext>
            </a:extLst>
          </p:cNvPr>
          <p:cNvSpPr>
            <a:spLocks noGrp="1"/>
          </p:cNvSpPr>
          <p:nvPr>
            <p:ph type="dt" sz="half" idx="10"/>
          </p:nvPr>
        </p:nvSpPr>
        <p:spPr/>
        <p:txBody>
          <a:bodyPr/>
          <a:lstStyle/>
          <a:p>
            <a:fld id="{E8F45560-8632-4FF7-9A0C-C3E4BA72F37D}" type="datetimeFigureOut">
              <a:rPr lang="en-US" smtClean="0"/>
              <a:t>10/12/2019</a:t>
            </a:fld>
            <a:endParaRPr lang="en-US"/>
          </a:p>
        </p:txBody>
      </p:sp>
      <p:sp>
        <p:nvSpPr>
          <p:cNvPr id="6" name="Footer Placeholder 5">
            <a:extLst>
              <a:ext uri="{FF2B5EF4-FFF2-40B4-BE49-F238E27FC236}">
                <a16:creationId xmlns="" xmlns:a16="http://schemas.microsoft.com/office/drawing/2014/main" id="{605EBAA7-2009-4465-8AA6-EFFB509263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AAB5B7C-D798-4674-9629-AB29731D1E7B}"/>
              </a:ext>
            </a:extLst>
          </p:cNvPr>
          <p:cNvSpPr>
            <a:spLocks noGrp="1"/>
          </p:cNvSpPr>
          <p:nvPr>
            <p:ph type="sldNum" sz="quarter" idx="12"/>
          </p:nvPr>
        </p:nvSpPr>
        <p:spPr/>
        <p:txBody>
          <a:bodyPr/>
          <a:lstStyle/>
          <a:p>
            <a:fld id="{FE53E151-44F8-4A32-B0FB-6465D50ED733}" type="slidenum">
              <a:rPr lang="en-US" smtClean="0"/>
              <a:t>‹#›</a:t>
            </a:fld>
            <a:endParaRPr lang="en-US"/>
          </a:p>
        </p:txBody>
      </p:sp>
    </p:spTree>
    <p:extLst>
      <p:ext uri="{BB962C8B-B14F-4D97-AF65-F5344CB8AC3E}">
        <p14:creationId xmlns:p14="http://schemas.microsoft.com/office/powerpoint/2010/main" val="873366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C850E0B-85F7-4651-8806-0989336CD0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861490EA-6FAC-4FBF-A447-BF580F09F0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3B78017-A8EC-4758-BA0D-E08E995042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F45560-8632-4FF7-9A0C-C3E4BA72F37D}" type="datetimeFigureOut">
              <a:rPr lang="en-US" smtClean="0"/>
              <a:t>10/12/2019</a:t>
            </a:fld>
            <a:endParaRPr lang="en-US"/>
          </a:p>
        </p:txBody>
      </p:sp>
      <p:sp>
        <p:nvSpPr>
          <p:cNvPr id="5" name="Footer Placeholder 4">
            <a:extLst>
              <a:ext uri="{FF2B5EF4-FFF2-40B4-BE49-F238E27FC236}">
                <a16:creationId xmlns="" xmlns:a16="http://schemas.microsoft.com/office/drawing/2014/main" id="{F86FD31F-2A4D-4DE5-B9E5-1BE53ABA0A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88EA6874-A1B8-4B6E-9CBF-2015B82338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53E151-44F8-4A32-B0FB-6465D50ED733}" type="slidenum">
              <a:rPr lang="en-US" smtClean="0"/>
              <a:t>‹#›</a:t>
            </a:fld>
            <a:endParaRPr lang="en-US"/>
          </a:p>
        </p:txBody>
      </p:sp>
    </p:spTree>
    <p:extLst>
      <p:ext uri="{BB962C8B-B14F-4D97-AF65-F5344CB8AC3E}">
        <p14:creationId xmlns:p14="http://schemas.microsoft.com/office/powerpoint/2010/main" val="26185952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3826382-3706-4C61-AF1C-6F5BBD989D02}"/>
              </a:ext>
            </a:extLst>
          </p:cNvPr>
          <p:cNvSpPr>
            <a:spLocks noGrp="1"/>
          </p:cNvSpPr>
          <p:nvPr>
            <p:ph type="title"/>
          </p:nvPr>
        </p:nvSpPr>
        <p:spPr>
          <a:xfrm>
            <a:off x="838200" y="-367198"/>
            <a:ext cx="10515600" cy="1325563"/>
          </a:xfrm>
        </p:spPr>
        <p:txBody>
          <a:bodyPr/>
          <a:lstStyle/>
          <a:p>
            <a:pPr algn="r"/>
            <a:r>
              <a:rPr lang="en-US" dirty="0">
                <a:solidFill>
                  <a:srgbClr val="FF0000"/>
                </a:solidFill>
                <a:latin typeface="Berlin Sans FB" panose="020E0602020502020306" pitchFamily="34" charset="0"/>
              </a:rPr>
              <a:t>Baptized By Catholicism?</a:t>
            </a:r>
          </a:p>
        </p:txBody>
      </p:sp>
      <p:sp>
        <p:nvSpPr>
          <p:cNvPr id="3" name="TextBox 2">
            <a:extLst>
              <a:ext uri="{FF2B5EF4-FFF2-40B4-BE49-F238E27FC236}">
                <a16:creationId xmlns="" xmlns:a16="http://schemas.microsoft.com/office/drawing/2014/main" id="{345EC92A-E54F-48AE-9984-B140C81BE4F2}"/>
              </a:ext>
            </a:extLst>
          </p:cNvPr>
          <p:cNvSpPr txBox="1"/>
          <p:nvPr/>
        </p:nvSpPr>
        <p:spPr>
          <a:xfrm>
            <a:off x="4907905" y="797067"/>
            <a:ext cx="7013933" cy="3416320"/>
          </a:xfrm>
          <a:prstGeom prst="rect">
            <a:avLst/>
          </a:prstGeom>
          <a:noFill/>
        </p:spPr>
        <p:txBody>
          <a:bodyPr wrap="square" rtlCol="0">
            <a:spAutoFit/>
          </a:bodyPr>
          <a:lstStyle/>
          <a:p>
            <a:r>
              <a:rPr lang="en-US" sz="2400" dirty="0"/>
              <a:t>“Pope Gregory III moved All Saints’ Day from May to the beginning of November. One hundred years later. Pope Gregory IV decided that </a:t>
            </a:r>
            <a:r>
              <a:rPr lang="en-US" sz="2400" b="1" dirty="0"/>
              <a:t>All Hallows’ Eve would be would be held on October 31</a:t>
            </a:r>
            <a:r>
              <a:rPr lang="en-US" sz="2400" dirty="0"/>
              <a:t>. All Saints’ Day on November 2. The word ‘Halloween’ comes from ‘All Hallows’ Evening.’ This was gradually contracted to ‘All Hallows’ Even’,’ followed by ‘All Hallowe’en,’ and finally Halloween’.”—The Encyclopedia of Superstitions, p. 125</a:t>
            </a:r>
          </a:p>
        </p:txBody>
      </p:sp>
      <p:pic>
        <p:nvPicPr>
          <p:cNvPr id="4" name="Picture 3">
            <a:extLst>
              <a:ext uri="{FF2B5EF4-FFF2-40B4-BE49-F238E27FC236}">
                <a16:creationId xmlns="" xmlns:a16="http://schemas.microsoft.com/office/drawing/2014/main" id="{30FEF1D4-E4B0-4165-AC77-F5B0F0FE1B0B}"/>
              </a:ext>
            </a:extLst>
          </p:cNvPr>
          <p:cNvPicPr>
            <a:picLocks noChangeAspect="1"/>
          </p:cNvPicPr>
          <p:nvPr/>
        </p:nvPicPr>
        <p:blipFill>
          <a:blip r:embed="rId2"/>
          <a:stretch>
            <a:fillRect/>
          </a:stretch>
        </p:blipFill>
        <p:spPr>
          <a:xfrm>
            <a:off x="838200" y="512603"/>
            <a:ext cx="4069706" cy="3109255"/>
          </a:xfrm>
          <a:prstGeom prst="rect">
            <a:avLst/>
          </a:prstGeom>
        </p:spPr>
      </p:pic>
      <p:pic>
        <p:nvPicPr>
          <p:cNvPr id="5" name="Picture 4">
            <a:extLst>
              <a:ext uri="{FF2B5EF4-FFF2-40B4-BE49-F238E27FC236}">
                <a16:creationId xmlns="" xmlns:a16="http://schemas.microsoft.com/office/drawing/2014/main" id="{82DFD95C-849F-4DE5-A946-01A62989D3CF}"/>
              </a:ext>
            </a:extLst>
          </p:cNvPr>
          <p:cNvPicPr>
            <a:picLocks noChangeAspect="1"/>
          </p:cNvPicPr>
          <p:nvPr/>
        </p:nvPicPr>
        <p:blipFill>
          <a:blip r:embed="rId3"/>
          <a:stretch>
            <a:fillRect/>
          </a:stretch>
        </p:blipFill>
        <p:spPr>
          <a:xfrm>
            <a:off x="1099937" y="3519397"/>
            <a:ext cx="3546231" cy="3702265"/>
          </a:xfrm>
          <a:prstGeom prst="rect">
            <a:avLst/>
          </a:prstGeom>
        </p:spPr>
      </p:pic>
      <p:sp>
        <p:nvSpPr>
          <p:cNvPr id="7" name="Rectangle 6">
            <a:extLst>
              <a:ext uri="{FF2B5EF4-FFF2-40B4-BE49-F238E27FC236}">
                <a16:creationId xmlns="" xmlns:a16="http://schemas.microsoft.com/office/drawing/2014/main" id="{2E5F4F7A-9486-4077-8896-726DA75D2DE9}"/>
              </a:ext>
            </a:extLst>
          </p:cNvPr>
          <p:cNvSpPr/>
          <p:nvPr/>
        </p:nvSpPr>
        <p:spPr>
          <a:xfrm>
            <a:off x="5366871" y="4497851"/>
            <a:ext cx="6096000" cy="1569660"/>
          </a:xfrm>
          <a:prstGeom prst="rect">
            <a:avLst/>
          </a:prstGeom>
        </p:spPr>
        <p:txBody>
          <a:bodyPr>
            <a:spAutoFit/>
          </a:bodyPr>
          <a:lstStyle/>
          <a:p>
            <a:r>
              <a:rPr lang="en-US" sz="2400" dirty="0"/>
              <a:t>Deut. 18:9 “When thou art come into the land which the LORD thy God giveth thee, </a:t>
            </a:r>
            <a:r>
              <a:rPr lang="en-US" sz="2400" b="1" dirty="0"/>
              <a:t>thou shalt not learn to do after the abominations of those nations</a:t>
            </a:r>
            <a:r>
              <a:rPr lang="en-US" sz="2400" dirty="0"/>
              <a:t>.”</a:t>
            </a:r>
          </a:p>
        </p:txBody>
      </p:sp>
    </p:spTree>
    <p:extLst>
      <p:ext uri="{BB962C8B-B14F-4D97-AF65-F5344CB8AC3E}">
        <p14:creationId xmlns:p14="http://schemas.microsoft.com/office/powerpoint/2010/main" val="2630061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EC5BDC6-CC4E-4D9C-9DA7-F0D013D57705}"/>
              </a:ext>
            </a:extLst>
          </p:cNvPr>
          <p:cNvSpPr>
            <a:spLocks noGrp="1"/>
          </p:cNvSpPr>
          <p:nvPr>
            <p:ph type="title"/>
          </p:nvPr>
        </p:nvSpPr>
        <p:spPr>
          <a:xfrm>
            <a:off x="838200" y="-175207"/>
            <a:ext cx="10778836" cy="1325563"/>
          </a:xfrm>
        </p:spPr>
        <p:txBody>
          <a:bodyPr/>
          <a:lstStyle/>
          <a:p>
            <a:r>
              <a:rPr lang="en-US" i="1" u="sng" dirty="0">
                <a:solidFill>
                  <a:srgbClr val="006600"/>
                </a:solidFill>
              </a:rPr>
              <a:t>What if I dress up as a doctor, sailor, or soldier?</a:t>
            </a:r>
          </a:p>
        </p:txBody>
      </p:sp>
      <p:sp>
        <p:nvSpPr>
          <p:cNvPr id="3" name="TextBox 2">
            <a:extLst>
              <a:ext uri="{FF2B5EF4-FFF2-40B4-BE49-F238E27FC236}">
                <a16:creationId xmlns="" xmlns:a16="http://schemas.microsoft.com/office/drawing/2014/main" id="{7EBBDABB-4A78-4308-AB64-F7356457356E}"/>
              </a:ext>
            </a:extLst>
          </p:cNvPr>
          <p:cNvSpPr txBox="1"/>
          <p:nvPr/>
        </p:nvSpPr>
        <p:spPr>
          <a:xfrm>
            <a:off x="17987" y="926058"/>
            <a:ext cx="6902357" cy="6001643"/>
          </a:xfrm>
          <a:prstGeom prst="rect">
            <a:avLst/>
          </a:prstGeom>
          <a:noFill/>
        </p:spPr>
        <p:txBody>
          <a:bodyPr wrap="square" rtlCol="0">
            <a:spAutoFit/>
          </a:bodyPr>
          <a:lstStyle/>
          <a:p>
            <a:r>
              <a:rPr lang="en-US" sz="2400" dirty="0"/>
              <a:t>If you partake of this festival, by calling it another name, etc. you are still exposing your children to see and partake of death, fear, and evil. They will see the other children’s costumes. It teaches children that the war for good and evil is a joke or trivial matter. What’s worse however, is that this ritual day, acknowledged or not, is still used by the occult and pagans for the most criminal purposes. How does Jesus feel when we turn away from His counsel and participate in festivals which were inspired by demons… </a:t>
            </a:r>
          </a:p>
          <a:p>
            <a:endParaRPr lang="en-US" sz="2400" dirty="0"/>
          </a:p>
          <a:p>
            <a:r>
              <a:rPr lang="en-US" sz="2400" dirty="0"/>
              <a:t>Lev. 18:3 “</a:t>
            </a:r>
            <a:r>
              <a:rPr lang="en-US" sz="2400" b="1" dirty="0"/>
              <a:t>After the doings of the land of Egypt, wherein ye dwelt, shall ye not do</a:t>
            </a:r>
            <a:r>
              <a:rPr lang="en-US" sz="2400" dirty="0"/>
              <a:t>: and </a:t>
            </a:r>
            <a:r>
              <a:rPr lang="en-US" sz="2400" b="1" dirty="0"/>
              <a:t>after the doings of the land of Canaan, whither I bring you, shall ye not do</a:t>
            </a:r>
            <a:r>
              <a:rPr lang="en-US" sz="2400" dirty="0"/>
              <a:t>: neither shall ye walk in their ordinances.”</a:t>
            </a:r>
          </a:p>
        </p:txBody>
      </p:sp>
      <p:pic>
        <p:nvPicPr>
          <p:cNvPr id="4" name="Picture 3">
            <a:extLst>
              <a:ext uri="{FF2B5EF4-FFF2-40B4-BE49-F238E27FC236}">
                <a16:creationId xmlns="" xmlns:a16="http://schemas.microsoft.com/office/drawing/2014/main" id="{1C85CDB8-B8DF-4334-BE44-C2169DCA535F}"/>
              </a:ext>
            </a:extLst>
          </p:cNvPr>
          <p:cNvPicPr>
            <a:picLocks noChangeAspect="1"/>
          </p:cNvPicPr>
          <p:nvPr/>
        </p:nvPicPr>
        <p:blipFill rotWithShape="1">
          <a:blip r:embed="rId2"/>
          <a:srcRect l="11540" r="19088"/>
          <a:stretch/>
        </p:blipFill>
        <p:spPr>
          <a:xfrm>
            <a:off x="6920344" y="1446335"/>
            <a:ext cx="4955796" cy="4762500"/>
          </a:xfrm>
          <a:prstGeom prst="rect">
            <a:avLst/>
          </a:prstGeom>
        </p:spPr>
      </p:pic>
    </p:spTree>
    <p:extLst>
      <p:ext uri="{BB962C8B-B14F-4D97-AF65-F5344CB8AC3E}">
        <p14:creationId xmlns:p14="http://schemas.microsoft.com/office/powerpoint/2010/main" val="10591723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E73B8B89-9420-4D66-9471-5534D076E388}"/>
              </a:ext>
            </a:extLst>
          </p:cNvPr>
          <p:cNvPicPr>
            <a:picLocks noChangeAspect="1"/>
          </p:cNvPicPr>
          <p:nvPr/>
        </p:nvPicPr>
        <p:blipFill rotWithShape="1">
          <a:blip r:embed="rId2"/>
          <a:srcRect l="11291"/>
          <a:stretch/>
        </p:blipFill>
        <p:spPr>
          <a:xfrm>
            <a:off x="0" y="179876"/>
            <a:ext cx="4508008" cy="3429000"/>
          </a:xfrm>
          <a:prstGeom prst="rect">
            <a:avLst/>
          </a:prstGeom>
        </p:spPr>
      </p:pic>
      <p:pic>
        <p:nvPicPr>
          <p:cNvPr id="3" name="Picture 2">
            <a:extLst>
              <a:ext uri="{FF2B5EF4-FFF2-40B4-BE49-F238E27FC236}">
                <a16:creationId xmlns="" xmlns:a16="http://schemas.microsoft.com/office/drawing/2014/main" id="{51776836-F930-4386-A7F4-C5F601B194E3}"/>
              </a:ext>
            </a:extLst>
          </p:cNvPr>
          <p:cNvPicPr>
            <a:picLocks noChangeAspect="1"/>
          </p:cNvPicPr>
          <p:nvPr/>
        </p:nvPicPr>
        <p:blipFill>
          <a:blip r:embed="rId3"/>
          <a:stretch>
            <a:fillRect/>
          </a:stretch>
        </p:blipFill>
        <p:spPr>
          <a:xfrm>
            <a:off x="7448550" y="665284"/>
            <a:ext cx="4743450" cy="2971800"/>
          </a:xfrm>
          <a:prstGeom prst="rect">
            <a:avLst/>
          </a:prstGeom>
        </p:spPr>
      </p:pic>
      <p:pic>
        <p:nvPicPr>
          <p:cNvPr id="4" name="Picture 3">
            <a:extLst>
              <a:ext uri="{FF2B5EF4-FFF2-40B4-BE49-F238E27FC236}">
                <a16:creationId xmlns="" xmlns:a16="http://schemas.microsoft.com/office/drawing/2014/main" id="{EA2AAA41-1C0D-438A-BCA0-2C6F4F8D20FA}"/>
              </a:ext>
            </a:extLst>
          </p:cNvPr>
          <p:cNvPicPr>
            <a:picLocks noChangeAspect="1"/>
          </p:cNvPicPr>
          <p:nvPr/>
        </p:nvPicPr>
        <p:blipFill rotWithShape="1">
          <a:blip r:embed="rId4"/>
          <a:srcRect l="13596" r="13596"/>
          <a:stretch/>
        </p:blipFill>
        <p:spPr>
          <a:xfrm>
            <a:off x="4519081" y="434854"/>
            <a:ext cx="2929469" cy="3202230"/>
          </a:xfrm>
          <a:prstGeom prst="rect">
            <a:avLst/>
          </a:prstGeom>
        </p:spPr>
      </p:pic>
      <p:pic>
        <p:nvPicPr>
          <p:cNvPr id="5" name="Picture 4">
            <a:extLst>
              <a:ext uri="{FF2B5EF4-FFF2-40B4-BE49-F238E27FC236}">
                <a16:creationId xmlns="" xmlns:a16="http://schemas.microsoft.com/office/drawing/2014/main" id="{23C8F78A-49D5-43B1-9FF4-035EBB8873EF}"/>
              </a:ext>
            </a:extLst>
          </p:cNvPr>
          <p:cNvPicPr>
            <a:picLocks noChangeAspect="1"/>
          </p:cNvPicPr>
          <p:nvPr/>
        </p:nvPicPr>
        <p:blipFill>
          <a:blip r:embed="rId5"/>
          <a:stretch>
            <a:fillRect/>
          </a:stretch>
        </p:blipFill>
        <p:spPr>
          <a:xfrm>
            <a:off x="5904767" y="3964230"/>
            <a:ext cx="4914900" cy="2743200"/>
          </a:xfrm>
          <a:prstGeom prst="rect">
            <a:avLst/>
          </a:prstGeom>
        </p:spPr>
      </p:pic>
      <p:sp>
        <p:nvSpPr>
          <p:cNvPr id="8" name="Rectangle 7">
            <a:extLst>
              <a:ext uri="{FF2B5EF4-FFF2-40B4-BE49-F238E27FC236}">
                <a16:creationId xmlns="" xmlns:a16="http://schemas.microsoft.com/office/drawing/2014/main" id="{F9899092-BC03-40FB-B8EC-217BF0488970}"/>
              </a:ext>
            </a:extLst>
          </p:cNvPr>
          <p:cNvSpPr/>
          <p:nvPr/>
        </p:nvSpPr>
        <p:spPr>
          <a:xfrm>
            <a:off x="228600" y="4005816"/>
            <a:ext cx="5676167" cy="2308324"/>
          </a:xfrm>
          <a:prstGeom prst="rect">
            <a:avLst/>
          </a:prstGeom>
        </p:spPr>
        <p:txBody>
          <a:bodyPr wrap="square">
            <a:spAutoFit/>
          </a:bodyPr>
          <a:lstStyle/>
          <a:p>
            <a:r>
              <a:rPr lang="en-US" sz="2400" dirty="0"/>
              <a:t>Deut. 12:30 “Take heed to thyself that thou be not snared by following them, after that they be destroyed from before thee; and that thou inquire not after their gods, saying, </a:t>
            </a:r>
            <a:r>
              <a:rPr lang="en-US" sz="2400" b="1" dirty="0"/>
              <a:t>How did these nations serve their gods? even so will I do likewise.”</a:t>
            </a:r>
          </a:p>
        </p:txBody>
      </p:sp>
    </p:spTree>
    <p:extLst>
      <p:ext uri="{BB962C8B-B14F-4D97-AF65-F5344CB8AC3E}">
        <p14:creationId xmlns:p14="http://schemas.microsoft.com/office/powerpoint/2010/main" val="7643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C16EF1-A2E4-4B3A-8498-3A34B185263E}"/>
              </a:ext>
            </a:extLst>
          </p:cNvPr>
          <p:cNvSpPr>
            <a:spLocks noGrp="1"/>
          </p:cNvSpPr>
          <p:nvPr>
            <p:ph type="title"/>
          </p:nvPr>
        </p:nvSpPr>
        <p:spPr>
          <a:xfrm>
            <a:off x="838200" y="-216769"/>
            <a:ext cx="10515600" cy="1325563"/>
          </a:xfrm>
        </p:spPr>
        <p:txBody>
          <a:bodyPr/>
          <a:lstStyle/>
          <a:p>
            <a:pPr algn="ctr"/>
            <a:r>
              <a:rPr lang="en-US" dirty="0">
                <a:solidFill>
                  <a:srgbClr val="C00000"/>
                </a:solidFill>
                <a:latin typeface="Baskerville Old Face" panose="02020602080505020303" pitchFamily="18" charset="0"/>
              </a:rPr>
              <a:t>Human Sacrifices Still Happen Today…</a:t>
            </a:r>
          </a:p>
        </p:txBody>
      </p:sp>
      <p:sp>
        <p:nvSpPr>
          <p:cNvPr id="3" name="TextBox 2">
            <a:extLst>
              <a:ext uri="{FF2B5EF4-FFF2-40B4-BE49-F238E27FC236}">
                <a16:creationId xmlns="" xmlns:a16="http://schemas.microsoft.com/office/drawing/2014/main" id="{ABBA9B92-2FC7-4DF5-8AAE-0DD0D0351362}"/>
              </a:ext>
            </a:extLst>
          </p:cNvPr>
          <p:cNvSpPr txBox="1"/>
          <p:nvPr/>
        </p:nvSpPr>
        <p:spPr>
          <a:xfrm>
            <a:off x="6310745" y="1095370"/>
            <a:ext cx="5694219" cy="5262979"/>
          </a:xfrm>
          <a:prstGeom prst="rect">
            <a:avLst/>
          </a:prstGeom>
          <a:noFill/>
        </p:spPr>
        <p:txBody>
          <a:bodyPr wrap="square" rtlCol="0">
            <a:spAutoFit/>
          </a:bodyPr>
          <a:lstStyle/>
          <a:p>
            <a:r>
              <a:rPr lang="en-US" sz="2400" dirty="0"/>
              <a:t>As a child, Glenn Hobbs (a former Satanist) was deeply involved in the occult. He took part in Satanic sex worship with a young girl named Becky, having blood poured on him during the ritual, using drugs, summoning Lucifer, sacrificing different animals all occurring on Halloween. One Halloween night, Becky was tide to a Satanic altar and stabbed using Glenn’s hand by the high priest. According to Glenn, this is not an isolated event—this happens every year to innocent children throughout the world!—”Halloween: Day of Human Sacrificing”, youtube.com</a:t>
            </a:r>
          </a:p>
        </p:txBody>
      </p:sp>
      <p:pic>
        <p:nvPicPr>
          <p:cNvPr id="4" name="Picture 3">
            <a:extLst>
              <a:ext uri="{FF2B5EF4-FFF2-40B4-BE49-F238E27FC236}">
                <a16:creationId xmlns="" xmlns:a16="http://schemas.microsoft.com/office/drawing/2014/main" id="{17D704BE-EB05-4E36-AB60-4B5D663680AF}"/>
              </a:ext>
            </a:extLst>
          </p:cNvPr>
          <p:cNvPicPr>
            <a:picLocks noChangeAspect="1"/>
          </p:cNvPicPr>
          <p:nvPr/>
        </p:nvPicPr>
        <p:blipFill>
          <a:blip r:embed="rId2"/>
          <a:stretch>
            <a:fillRect/>
          </a:stretch>
        </p:blipFill>
        <p:spPr>
          <a:xfrm>
            <a:off x="0" y="1447571"/>
            <a:ext cx="6096000" cy="4572000"/>
          </a:xfrm>
          <a:prstGeom prst="rect">
            <a:avLst/>
          </a:prstGeom>
        </p:spPr>
      </p:pic>
    </p:spTree>
    <p:extLst>
      <p:ext uri="{BB962C8B-B14F-4D97-AF65-F5344CB8AC3E}">
        <p14:creationId xmlns:p14="http://schemas.microsoft.com/office/powerpoint/2010/main" val="4776378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C3306CD1-958E-43A6-A4C9-F371B502FFC6}"/>
              </a:ext>
            </a:extLst>
          </p:cNvPr>
          <p:cNvPicPr>
            <a:picLocks noChangeAspect="1"/>
          </p:cNvPicPr>
          <p:nvPr/>
        </p:nvPicPr>
        <p:blipFill>
          <a:blip r:embed="rId2"/>
          <a:stretch>
            <a:fillRect/>
          </a:stretch>
        </p:blipFill>
        <p:spPr>
          <a:xfrm>
            <a:off x="2737872" y="-64477"/>
            <a:ext cx="5369169" cy="4026877"/>
          </a:xfrm>
          <a:prstGeom prst="rect">
            <a:avLst/>
          </a:prstGeom>
        </p:spPr>
      </p:pic>
      <p:pic>
        <p:nvPicPr>
          <p:cNvPr id="3" name="Picture 2">
            <a:extLst>
              <a:ext uri="{FF2B5EF4-FFF2-40B4-BE49-F238E27FC236}">
                <a16:creationId xmlns="" xmlns:a16="http://schemas.microsoft.com/office/drawing/2014/main" id="{481A658A-8160-43EF-B8B4-EC7AC237ECFA}"/>
              </a:ext>
            </a:extLst>
          </p:cNvPr>
          <p:cNvPicPr>
            <a:picLocks noChangeAspect="1"/>
          </p:cNvPicPr>
          <p:nvPr/>
        </p:nvPicPr>
        <p:blipFill>
          <a:blip r:embed="rId3"/>
          <a:stretch>
            <a:fillRect/>
          </a:stretch>
        </p:blipFill>
        <p:spPr>
          <a:xfrm>
            <a:off x="7410450" y="0"/>
            <a:ext cx="4781550" cy="3962400"/>
          </a:xfrm>
          <a:prstGeom prst="rect">
            <a:avLst/>
          </a:prstGeom>
        </p:spPr>
      </p:pic>
      <p:pic>
        <p:nvPicPr>
          <p:cNvPr id="4" name="Picture 3">
            <a:extLst>
              <a:ext uri="{FF2B5EF4-FFF2-40B4-BE49-F238E27FC236}">
                <a16:creationId xmlns="" xmlns:a16="http://schemas.microsoft.com/office/drawing/2014/main" id="{1018D5BA-C951-432B-BDFD-63B8FCEB7A6C}"/>
              </a:ext>
            </a:extLst>
          </p:cNvPr>
          <p:cNvPicPr>
            <a:picLocks noChangeAspect="1"/>
          </p:cNvPicPr>
          <p:nvPr/>
        </p:nvPicPr>
        <p:blipFill>
          <a:blip r:embed="rId4"/>
          <a:stretch>
            <a:fillRect/>
          </a:stretch>
        </p:blipFill>
        <p:spPr>
          <a:xfrm>
            <a:off x="3642006" y="3994638"/>
            <a:ext cx="8549994" cy="2831124"/>
          </a:xfrm>
          <a:prstGeom prst="rect">
            <a:avLst/>
          </a:prstGeom>
        </p:spPr>
      </p:pic>
      <p:pic>
        <p:nvPicPr>
          <p:cNvPr id="5" name="Picture 4">
            <a:extLst>
              <a:ext uri="{FF2B5EF4-FFF2-40B4-BE49-F238E27FC236}">
                <a16:creationId xmlns="" xmlns:a16="http://schemas.microsoft.com/office/drawing/2014/main" id="{FEEA0547-8398-4256-84F6-2B7CDA747B27}"/>
              </a:ext>
            </a:extLst>
          </p:cNvPr>
          <p:cNvPicPr>
            <a:picLocks noChangeAspect="1"/>
          </p:cNvPicPr>
          <p:nvPr/>
        </p:nvPicPr>
        <p:blipFill>
          <a:blip r:embed="rId5"/>
          <a:stretch>
            <a:fillRect/>
          </a:stretch>
        </p:blipFill>
        <p:spPr>
          <a:xfrm>
            <a:off x="0" y="3429000"/>
            <a:ext cx="4572000" cy="3429000"/>
          </a:xfrm>
          <a:prstGeom prst="rect">
            <a:avLst/>
          </a:prstGeom>
        </p:spPr>
      </p:pic>
      <p:pic>
        <p:nvPicPr>
          <p:cNvPr id="6" name="Picture 5">
            <a:extLst>
              <a:ext uri="{FF2B5EF4-FFF2-40B4-BE49-F238E27FC236}">
                <a16:creationId xmlns="" xmlns:a16="http://schemas.microsoft.com/office/drawing/2014/main" id="{06900BB5-F291-4BAC-B6FB-8A7AAA59A33A}"/>
              </a:ext>
            </a:extLst>
          </p:cNvPr>
          <p:cNvPicPr>
            <a:picLocks noChangeAspect="1"/>
          </p:cNvPicPr>
          <p:nvPr/>
        </p:nvPicPr>
        <p:blipFill>
          <a:blip r:embed="rId6"/>
          <a:stretch>
            <a:fillRect/>
          </a:stretch>
        </p:blipFill>
        <p:spPr>
          <a:xfrm>
            <a:off x="0" y="-128587"/>
            <a:ext cx="5332817" cy="3557588"/>
          </a:xfrm>
          <a:prstGeom prst="rect">
            <a:avLst/>
          </a:prstGeom>
        </p:spPr>
      </p:pic>
    </p:spTree>
    <p:extLst>
      <p:ext uri="{BB962C8B-B14F-4D97-AF65-F5344CB8AC3E}">
        <p14:creationId xmlns:p14="http://schemas.microsoft.com/office/powerpoint/2010/main" val="15539500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B120E6-E6D6-43C6-99DD-1E54A2D0945C}"/>
              </a:ext>
            </a:extLst>
          </p:cNvPr>
          <p:cNvSpPr>
            <a:spLocks noGrp="1"/>
          </p:cNvSpPr>
          <p:nvPr>
            <p:ph type="title"/>
          </p:nvPr>
        </p:nvSpPr>
        <p:spPr>
          <a:xfrm>
            <a:off x="838200" y="-166256"/>
            <a:ext cx="10515600" cy="1325563"/>
          </a:xfrm>
        </p:spPr>
        <p:txBody>
          <a:bodyPr/>
          <a:lstStyle/>
          <a:p>
            <a:r>
              <a:rPr lang="en-US" b="1" u="sng" dirty="0"/>
              <a:t>Glorification of Fear and Gluttony</a:t>
            </a:r>
          </a:p>
        </p:txBody>
      </p:sp>
      <p:pic>
        <p:nvPicPr>
          <p:cNvPr id="3" name="Picture 2">
            <a:extLst>
              <a:ext uri="{FF2B5EF4-FFF2-40B4-BE49-F238E27FC236}">
                <a16:creationId xmlns="" xmlns:a16="http://schemas.microsoft.com/office/drawing/2014/main" id="{F0AF2A75-E5A0-41B9-8196-B668199DC80A}"/>
              </a:ext>
            </a:extLst>
          </p:cNvPr>
          <p:cNvPicPr>
            <a:picLocks noChangeAspect="1"/>
          </p:cNvPicPr>
          <p:nvPr/>
        </p:nvPicPr>
        <p:blipFill>
          <a:blip r:embed="rId2"/>
          <a:stretch>
            <a:fillRect/>
          </a:stretch>
        </p:blipFill>
        <p:spPr>
          <a:xfrm>
            <a:off x="360218" y="1159306"/>
            <a:ext cx="3799129" cy="5698693"/>
          </a:xfrm>
          <a:prstGeom prst="rect">
            <a:avLst/>
          </a:prstGeom>
        </p:spPr>
      </p:pic>
      <p:sp>
        <p:nvSpPr>
          <p:cNvPr id="4" name="TextBox 3">
            <a:extLst>
              <a:ext uri="{FF2B5EF4-FFF2-40B4-BE49-F238E27FC236}">
                <a16:creationId xmlns="" xmlns:a16="http://schemas.microsoft.com/office/drawing/2014/main" id="{0C23D659-5473-458D-A622-E3AB0956F6FB}"/>
              </a:ext>
            </a:extLst>
          </p:cNvPr>
          <p:cNvSpPr txBox="1"/>
          <p:nvPr/>
        </p:nvSpPr>
        <p:spPr>
          <a:xfrm>
            <a:off x="4783015" y="1159307"/>
            <a:ext cx="6799385" cy="3046988"/>
          </a:xfrm>
          <a:prstGeom prst="rect">
            <a:avLst/>
          </a:prstGeom>
          <a:noFill/>
        </p:spPr>
        <p:txBody>
          <a:bodyPr wrap="square" rtlCol="0">
            <a:spAutoFit/>
          </a:bodyPr>
          <a:lstStyle/>
          <a:p>
            <a:r>
              <a:rPr lang="en-US" sz="2400" dirty="0"/>
              <a:t>Ask yourself, is this activity strengthening my spiritual walk? Am I feeling ennobled and closer to God? Is love and righteousness strengthened? Am I confident in His strength and mercy to overcome evil? Would I do this with Jesus? Or in heaven?</a:t>
            </a:r>
          </a:p>
          <a:p>
            <a:endParaRPr lang="en-US" sz="2400" dirty="0"/>
          </a:p>
          <a:p>
            <a:r>
              <a:rPr lang="en-US" sz="2400" dirty="0"/>
              <a:t>2 Tim. 1:7 “</a:t>
            </a:r>
            <a:r>
              <a:rPr lang="en-US" sz="2400" b="1" dirty="0"/>
              <a:t>For God hath not given us the spirit of fear</a:t>
            </a:r>
            <a:r>
              <a:rPr lang="en-US" sz="2400" dirty="0"/>
              <a:t>; but of power, and of love, and of a sound mind”</a:t>
            </a:r>
          </a:p>
        </p:txBody>
      </p:sp>
      <p:pic>
        <p:nvPicPr>
          <p:cNvPr id="5" name="Picture 4">
            <a:extLst>
              <a:ext uri="{FF2B5EF4-FFF2-40B4-BE49-F238E27FC236}">
                <a16:creationId xmlns="" xmlns:a16="http://schemas.microsoft.com/office/drawing/2014/main" id="{34EFA47C-3C9E-42C0-A678-FA5B34226082}"/>
              </a:ext>
            </a:extLst>
          </p:cNvPr>
          <p:cNvPicPr>
            <a:picLocks noChangeAspect="1"/>
          </p:cNvPicPr>
          <p:nvPr/>
        </p:nvPicPr>
        <p:blipFill>
          <a:blip r:embed="rId3"/>
          <a:stretch>
            <a:fillRect/>
          </a:stretch>
        </p:blipFill>
        <p:spPr>
          <a:xfrm>
            <a:off x="5392615" y="4385259"/>
            <a:ext cx="5228492" cy="2293198"/>
          </a:xfrm>
          <a:prstGeom prst="rect">
            <a:avLst/>
          </a:prstGeom>
        </p:spPr>
      </p:pic>
    </p:spTree>
    <p:extLst>
      <p:ext uri="{BB962C8B-B14F-4D97-AF65-F5344CB8AC3E}">
        <p14:creationId xmlns:p14="http://schemas.microsoft.com/office/powerpoint/2010/main" val="13872492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760FE494-FC31-4E07-AC2C-28101EA2E55F}"/>
              </a:ext>
            </a:extLst>
          </p:cNvPr>
          <p:cNvSpPr/>
          <p:nvPr/>
        </p:nvSpPr>
        <p:spPr>
          <a:xfrm>
            <a:off x="381000" y="3657162"/>
            <a:ext cx="11430000" cy="3046988"/>
          </a:xfrm>
          <a:prstGeom prst="rect">
            <a:avLst/>
          </a:prstGeom>
        </p:spPr>
        <p:txBody>
          <a:bodyPr wrap="square">
            <a:spAutoFit/>
          </a:bodyPr>
          <a:lstStyle/>
          <a:p>
            <a:r>
              <a:rPr lang="en-US" sz="2400" b="1" dirty="0"/>
              <a:t>“Death, clad in the livery of heaven, lurks in the pathway of the young</a:t>
            </a:r>
            <a:r>
              <a:rPr lang="en-US" sz="2400" dirty="0"/>
              <a:t>. Sin is gilded over by church sanctity. </a:t>
            </a:r>
            <a:r>
              <a:rPr lang="en-US" sz="2400" b="1" dirty="0"/>
              <a:t>These various forms of amusement in the churches of our day have ruined thousands who, but for them, might have remained upright and become the followers of Christ</a:t>
            </a:r>
            <a:r>
              <a:rPr lang="en-US" sz="2400" dirty="0"/>
              <a:t>. Wrecks of character have been made by these fashionable </a:t>
            </a:r>
            <a:r>
              <a:rPr lang="en-US" sz="2400" b="1" dirty="0"/>
              <a:t>church festivals</a:t>
            </a:r>
            <a:r>
              <a:rPr lang="en-US" sz="2400" dirty="0"/>
              <a:t> </a:t>
            </a:r>
            <a:r>
              <a:rPr lang="en-US" sz="2400" b="1" dirty="0"/>
              <a:t>and theatrical performances</a:t>
            </a:r>
            <a:r>
              <a:rPr lang="en-US" sz="2400" dirty="0"/>
              <a:t>, </a:t>
            </a:r>
            <a:r>
              <a:rPr lang="en-US" sz="2400" b="1" u="sng" dirty="0"/>
              <a:t>and thousands more will be destroyed</a:t>
            </a:r>
            <a:r>
              <a:rPr lang="en-US" sz="2400" dirty="0"/>
              <a:t>; yet people will not be aware of the danger, nor of the fearful influences exerted. </a:t>
            </a:r>
            <a:r>
              <a:rPr lang="en-US" sz="2400" b="1" u="sng" dirty="0"/>
              <a:t>Many young men and women have lost their souls through these corrupting influences</a:t>
            </a:r>
            <a:r>
              <a:rPr lang="en-US" sz="2400" dirty="0"/>
              <a:t>.”—The Review and Herald, November 21, 1878.</a:t>
            </a:r>
          </a:p>
        </p:txBody>
      </p:sp>
      <p:pic>
        <p:nvPicPr>
          <p:cNvPr id="3" name="Picture 2">
            <a:extLst>
              <a:ext uri="{FF2B5EF4-FFF2-40B4-BE49-F238E27FC236}">
                <a16:creationId xmlns="" xmlns:a16="http://schemas.microsoft.com/office/drawing/2014/main" id="{75363B44-FC4B-4FFE-98CD-44DBC58185F5}"/>
              </a:ext>
            </a:extLst>
          </p:cNvPr>
          <p:cNvPicPr>
            <a:picLocks noChangeAspect="1"/>
          </p:cNvPicPr>
          <p:nvPr/>
        </p:nvPicPr>
        <p:blipFill>
          <a:blip r:embed="rId2"/>
          <a:stretch>
            <a:fillRect/>
          </a:stretch>
        </p:blipFill>
        <p:spPr>
          <a:xfrm>
            <a:off x="0" y="153850"/>
            <a:ext cx="5218877" cy="3480950"/>
          </a:xfrm>
          <a:prstGeom prst="rect">
            <a:avLst/>
          </a:prstGeom>
        </p:spPr>
      </p:pic>
      <p:pic>
        <p:nvPicPr>
          <p:cNvPr id="4" name="Picture 3">
            <a:extLst>
              <a:ext uri="{FF2B5EF4-FFF2-40B4-BE49-F238E27FC236}">
                <a16:creationId xmlns="" xmlns:a16="http://schemas.microsoft.com/office/drawing/2014/main" id="{ABD9147B-CD78-409D-9301-F0919201961E}"/>
              </a:ext>
            </a:extLst>
          </p:cNvPr>
          <p:cNvPicPr>
            <a:picLocks noChangeAspect="1"/>
          </p:cNvPicPr>
          <p:nvPr/>
        </p:nvPicPr>
        <p:blipFill>
          <a:blip r:embed="rId3"/>
          <a:stretch>
            <a:fillRect/>
          </a:stretch>
        </p:blipFill>
        <p:spPr>
          <a:xfrm>
            <a:off x="5081163" y="153850"/>
            <a:ext cx="6961900" cy="3480950"/>
          </a:xfrm>
          <a:prstGeom prst="rect">
            <a:avLst/>
          </a:prstGeom>
        </p:spPr>
      </p:pic>
    </p:spTree>
    <p:extLst>
      <p:ext uri="{BB962C8B-B14F-4D97-AF65-F5344CB8AC3E}">
        <p14:creationId xmlns:p14="http://schemas.microsoft.com/office/powerpoint/2010/main" val="41350444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4E8284-51FD-47C3-80DD-5B0882A39011}"/>
              </a:ext>
            </a:extLst>
          </p:cNvPr>
          <p:cNvSpPr>
            <a:spLocks noGrp="1"/>
          </p:cNvSpPr>
          <p:nvPr>
            <p:ph type="title"/>
          </p:nvPr>
        </p:nvSpPr>
        <p:spPr>
          <a:xfrm>
            <a:off x="838200" y="0"/>
            <a:ext cx="10515600" cy="1325563"/>
          </a:xfrm>
        </p:spPr>
        <p:txBody>
          <a:bodyPr/>
          <a:lstStyle/>
          <a:p>
            <a:r>
              <a:rPr lang="en-US" dirty="0">
                <a:solidFill>
                  <a:srgbClr val="002060"/>
                </a:solidFill>
                <a:latin typeface="Broadway" panose="04040905080B02020502" pitchFamily="82" charset="0"/>
              </a:rPr>
              <a:t>Holy with the Profane…</a:t>
            </a:r>
          </a:p>
        </p:txBody>
      </p:sp>
      <p:sp>
        <p:nvSpPr>
          <p:cNvPr id="3" name="Rectangle 2">
            <a:extLst>
              <a:ext uri="{FF2B5EF4-FFF2-40B4-BE49-F238E27FC236}">
                <a16:creationId xmlns="" xmlns:a16="http://schemas.microsoft.com/office/drawing/2014/main" id="{5F5F0348-BA1B-4EF4-A41E-790C431B43AE}"/>
              </a:ext>
            </a:extLst>
          </p:cNvPr>
          <p:cNvSpPr/>
          <p:nvPr/>
        </p:nvSpPr>
        <p:spPr>
          <a:xfrm>
            <a:off x="257908" y="1325563"/>
            <a:ext cx="6096000" cy="4154984"/>
          </a:xfrm>
          <a:prstGeom prst="rect">
            <a:avLst/>
          </a:prstGeom>
        </p:spPr>
        <p:txBody>
          <a:bodyPr>
            <a:spAutoFit/>
          </a:bodyPr>
          <a:lstStyle/>
          <a:p>
            <a:r>
              <a:rPr lang="en-US" sz="2400" dirty="0"/>
              <a:t>Ez. 44:23 “And they shall teach my people the difference </a:t>
            </a:r>
            <a:r>
              <a:rPr lang="en-US" sz="2400" b="1" u="sng" dirty="0"/>
              <a:t>between the holy and profane, and cause them to discern between the unclean and the clean</a:t>
            </a:r>
            <a:r>
              <a:rPr lang="en-US" sz="2400" dirty="0"/>
              <a:t>.”</a:t>
            </a:r>
          </a:p>
          <a:p>
            <a:endParaRPr lang="en-US" sz="2400" dirty="0"/>
          </a:p>
          <a:p>
            <a:r>
              <a:rPr lang="en-US" sz="2400" dirty="0"/>
              <a:t>Rom. 12:9 “</a:t>
            </a:r>
            <a:r>
              <a:rPr lang="en-US" sz="2400" b="1" dirty="0"/>
              <a:t>Abhor that which is evil</a:t>
            </a:r>
            <a:r>
              <a:rPr lang="en-US" sz="2400" dirty="0"/>
              <a:t>; cleave to that which is good.”</a:t>
            </a:r>
          </a:p>
          <a:p>
            <a:endParaRPr lang="en-US" sz="2400" dirty="0"/>
          </a:p>
          <a:p>
            <a:r>
              <a:rPr lang="en-US" sz="2400" dirty="0"/>
              <a:t>Eph. 5:11 “And have </a:t>
            </a:r>
            <a:r>
              <a:rPr lang="en-US" sz="2400" b="1" u="sng" dirty="0"/>
              <a:t>no fellowship</a:t>
            </a:r>
            <a:r>
              <a:rPr lang="en-US" sz="2400" dirty="0"/>
              <a:t> with the unfruitful works of darkness, but rather reprove them.”</a:t>
            </a:r>
          </a:p>
        </p:txBody>
      </p:sp>
      <p:pic>
        <p:nvPicPr>
          <p:cNvPr id="4" name="Picture 3">
            <a:extLst>
              <a:ext uri="{FF2B5EF4-FFF2-40B4-BE49-F238E27FC236}">
                <a16:creationId xmlns="" xmlns:a16="http://schemas.microsoft.com/office/drawing/2014/main" id="{659A5B56-7C5C-40D6-8620-69C3A1E2A370}"/>
              </a:ext>
            </a:extLst>
          </p:cNvPr>
          <p:cNvPicPr>
            <a:picLocks noChangeAspect="1"/>
          </p:cNvPicPr>
          <p:nvPr/>
        </p:nvPicPr>
        <p:blipFill>
          <a:blip r:embed="rId2"/>
          <a:stretch>
            <a:fillRect/>
          </a:stretch>
        </p:blipFill>
        <p:spPr>
          <a:xfrm>
            <a:off x="6581397" y="1114889"/>
            <a:ext cx="4544913" cy="4628221"/>
          </a:xfrm>
          <a:prstGeom prst="rect">
            <a:avLst/>
          </a:prstGeom>
        </p:spPr>
      </p:pic>
    </p:spTree>
    <p:extLst>
      <p:ext uri="{BB962C8B-B14F-4D97-AF65-F5344CB8AC3E}">
        <p14:creationId xmlns:p14="http://schemas.microsoft.com/office/powerpoint/2010/main" val="390496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1D2AAD-43C9-4B04-A38F-CA6FA84A7474}"/>
              </a:ext>
            </a:extLst>
          </p:cNvPr>
          <p:cNvSpPr>
            <a:spLocks noGrp="1"/>
          </p:cNvSpPr>
          <p:nvPr>
            <p:ph type="title"/>
          </p:nvPr>
        </p:nvSpPr>
        <p:spPr>
          <a:xfrm>
            <a:off x="838200" y="-237548"/>
            <a:ext cx="10515600" cy="1325563"/>
          </a:xfrm>
        </p:spPr>
        <p:txBody>
          <a:bodyPr/>
          <a:lstStyle/>
          <a:p>
            <a:r>
              <a:rPr lang="en-US" i="1" dirty="0">
                <a:solidFill>
                  <a:srgbClr val="006600"/>
                </a:solidFill>
                <a:effectLst>
                  <a:outerShdw blurRad="38100" dist="38100" dir="2700000" algn="tl">
                    <a:srgbClr val="000000">
                      <a:alpha val="43137"/>
                    </a:srgbClr>
                  </a:outerShdw>
                </a:effectLst>
                <a:latin typeface="Broadway" panose="04040905080B02020502" pitchFamily="82" charset="0"/>
              </a:rPr>
              <a:t>Glorification of Death and Evil….</a:t>
            </a:r>
          </a:p>
        </p:txBody>
      </p:sp>
      <p:pic>
        <p:nvPicPr>
          <p:cNvPr id="3" name="Picture 2">
            <a:extLst>
              <a:ext uri="{FF2B5EF4-FFF2-40B4-BE49-F238E27FC236}">
                <a16:creationId xmlns="" xmlns:a16="http://schemas.microsoft.com/office/drawing/2014/main" id="{FC9BF191-1FD2-48D4-9606-0D2D6267D14E}"/>
              </a:ext>
            </a:extLst>
          </p:cNvPr>
          <p:cNvPicPr>
            <a:picLocks noChangeAspect="1"/>
          </p:cNvPicPr>
          <p:nvPr/>
        </p:nvPicPr>
        <p:blipFill>
          <a:blip r:embed="rId2"/>
          <a:stretch>
            <a:fillRect/>
          </a:stretch>
        </p:blipFill>
        <p:spPr>
          <a:xfrm>
            <a:off x="234461" y="606657"/>
            <a:ext cx="5179179" cy="3880338"/>
          </a:xfrm>
          <a:prstGeom prst="rect">
            <a:avLst/>
          </a:prstGeom>
        </p:spPr>
      </p:pic>
      <p:sp>
        <p:nvSpPr>
          <p:cNvPr id="4" name="Rectangle 3">
            <a:extLst>
              <a:ext uri="{FF2B5EF4-FFF2-40B4-BE49-F238E27FC236}">
                <a16:creationId xmlns="" xmlns:a16="http://schemas.microsoft.com/office/drawing/2014/main" id="{6FC5F00B-2717-4D06-BDA4-71EE9FA79C75}"/>
              </a:ext>
            </a:extLst>
          </p:cNvPr>
          <p:cNvSpPr/>
          <p:nvPr/>
        </p:nvSpPr>
        <p:spPr>
          <a:xfrm>
            <a:off x="5861539" y="1088015"/>
            <a:ext cx="6096000" cy="4832092"/>
          </a:xfrm>
          <a:prstGeom prst="rect">
            <a:avLst/>
          </a:prstGeom>
        </p:spPr>
        <p:txBody>
          <a:bodyPr>
            <a:spAutoFit/>
          </a:bodyPr>
          <a:lstStyle/>
          <a:p>
            <a:r>
              <a:rPr lang="en-US" sz="2800" dirty="0"/>
              <a:t>1 Cor. 10:21 “But I say, that the things which the Gentiles sacrifice, they sacrifice to devils, and not to God: and </a:t>
            </a:r>
            <a:r>
              <a:rPr lang="en-US" sz="2800" b="1" dirty="0"/>
              <a:t>I would not that ye should have fellowship with devils</a:t>
            </a:r>
            <a:r>
              <a:rPr lang="en-US" sz="2800" dirty="0"/>
              <a:t>. </a:t>
            </a:r>
            <a:r>
              <a:rPr lang="en-US" sz="2800" b="1" u="sng" dirty="0"/>
              <a:t>Ye cannot drink the cup of the Lord, and the cup of devils: ye cannot be partakers of the Lord's table, and of the table of devils</a:t>
            </a:r>
            <a:r>
              <a:rPr lang="en-US" sz="2800" dirty="0"/>
              <a:t>.”</a:t>
            </a:r>
          </a:p>
          <a:p>
            <a:endParaRPr lang="en-US" sz="2800" dirty="0"/>
          </a:p>
          <a:p>
            <a:r>
              <a:rPr lang="en-US" sz="2800" dirty="0"/>
              <a:t>Prov. 8:36 “</a:t>
            </a:r>
            <a:r>
              <a:rPr lang="en-US" sz="2800" b="1" u="sng" dirty="0"/>
              <a:t>all they that hate me love death.”</a:t>
            </a:r>
          </a:p>
        </p:txBody>
      </p:sp>
      <p:pic>
        <p:nvPicPr>
          <p:cNvPr id="5" name="Picture 4">
            <a:extLst>
              <a:ext uri="{FF2B5EF4-FFF2-40B4-BE49-F238E27FC236}">
                <a16:creationId xmlns="" xmlns:a16="http://schemas.microsoft.com/office/drawing/2014/main" id="{DF64CA8B-CA40-4D63-AC71-522B98D1ED59}"/>
              </a:ext>
            </a:extLst>
          </p:cNvPr>
          <p:cNvPicPr>
            <a:picLocks noChangeAspect="1"/>
          </p:cNvPicPr>
          <p:nvPr/>
        </p:nvPicPr>
        <p:blipFill>
          <a:blip r:embed="rId3"/>
          <a:stretch>
            <a:fillRect/>
          </a:stretch>
        </p:blipFill>
        <p:spPr>
          <a:xfrm>
            <a:off x="234461" y="4108938"/>
            <a:ext cx="5236308" cy="2749062"/>
          </a:xfrm>
          <a:prstGeom prst="rect">
            <a:avLst/>
          </a:prstGeom>
        </p:spPr>
      </p:pic>
    </p:spTree>
    <p:extLst>
      <p:ext uri="{BB962C8B-B14F-4D97-AF65-F5344CB8AC3E}">
        <p14:creationId xmlns:p14="http://schemas.microsoft.com/office/powerpoint/2010/main" val="367305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F16800-ED2B-4713-A4AF-8D6277C934BA}"/>
              </a:ext>
            </a:extLst>
          </p:cNvPr>
          <p:cNvSpPr>
            <a:spLocks noGrp="1"/>
          </p:cNvSpPr>
          <p:nvPr>
            <p:ph type="title"/>
          </p:nvPr>
        </p:nvSpPr>
        <p:spPr>
          <a:xfrm>
            <a:off x="755073" y="-17726"/>
            <a:ext cx="10515600" cy="1325563"/>
          </a:xfrm>
        </p:spPr>
        <p:txBody>
          <a:bodyPr/>
          <a:lstStyle/>
          <a:p>
            <a:pPr algn="ctr"/>
            <a:r>
              <a:rPr lang="en-US" b="1" dirty="0">
                <a:effectLst>
                  <a:outerShdw blurRad="38100" dist="38100" dir="2700000" algn="tl">
                    <a:srgbClr val="000000">
                      <a:alpha val="43137"/>
                    </a:srgbClr>
                  </a:outerShdw>
                </a:effectLst>
              </a:rPr>
              <a:t>But Everyone is Doing It!?</a:t>
            </a:r>
          </a:p>
        </p:txBody>
      </p:sp>
      <p:sp>
        <p:nvSpPr>
          <p:cNvPr id="5" name="Rectangle 4">
            <a:extLst>
              <a:ext uri="{FF2B5EF4-FFF2-40B4-BE49-F238E27FC236}">
                <a16:creationId xmlns="" xmlns:a16="http://schemas.microsoft.com/office/drawing/2014/main" id="{E6C58CEF-6066-4300-9BB4-D90C425BFCC5}"/>
              </a:ext>
            </a:extLst>
          </p:cNvPr>
          <p:cNvSpPr/>
          <p:nvPr/>
        </p:nvSpPr>
        <p:spPr>
          <a:xfrm>
            <a:off x="6012873" y="1394753"/>
            <a:ext cx="5749636" cy="1569660"/>
          </a:xfrm>
          <a:prstGeom prst="rect">
            <a:avLst/>
          </a:prstGeom>
        </p:spPr>
        <p:txBody>
          <a:bodyPr wrap="square">
            <a:spAutoFit/>
          </a:bodyPr>
          <a:lstStyle/>
          <a:p>
            <a:r>
              <a:rPr lang="en-US" sz="2400" dirty="0"/>
              <a:t> Ex. 23:2 “</a:t>
            </a:r>
            <a:r>
              <a:rPr lang="en-US" sz="2400" b="1" u="sng" dirty="0"/>
              <a:t>Thou shalt not follow a multitude to do evil”</a:t>
            </a:r>
          </a:p>
          <a:p>
            <a:endParaRPr lang="en-US" sz="2400" b="1" u="sng" dirty="0"/>
          </a:p>
          <a:p>
            <a:endParaRPr lang="en-US" sz="2400" dirty="0"/>
          </a:p>
        </p:txBody>
      </p:sp>
      <p:pic>
        <p:nvPicPr>
          <p:cNvPr id="6" name="Picture 5">
            <a:extLst>
              <a:ext uri="{FF2B5EF4-FFF2-40B4-BE49-F238E27FC236}">
                <a16:creationId xmlns="" xmlns:a16="http://schemas.microsoft.com/office/drawing/2014/main" id="{76682329-0E5D-4134-8C46-0073790FD3AF}"/>
              </a:ext>
            </a:extLst>
          </p:cNvPr>
          <p:cNvPicPr>
            <a:picLocks noChangeAspect="1"/>
          </p:cNvPicPr>
          <p:nvPr/>
        </p:nvPicPr>
        <p:blipFill rotWithShape="1">
          <a:blip r:embed="rId2"/>
          <a:srcRect b="20137"/>
          <a:stretch/>
        </p:blipFill>
        <p:spPr>
          <a:xfrm>
            <a:off x="615661" y="1066800"/>
            <a:ext cx="4476750" cy="2677656"/>
          </a:xfrm>
          <a:prstGeom prst="rect">
            <a:avLst/>
          </a:prstGeom>
        </p:spPr>
      </p:pic>
      <p:sp>
        <p:nvSpPr>
          <p:cNvPr id="7" name="Rectangle 6">
            <a:extLst>
              <a:ext uri="{FF2B5EF4-FFF2-40B4-BE49-F238E27FC236}">
                <a16:creationId xmlns="" xmlns:a16="http://schemas.microsoft.com/office/drawing/2014/main" id="{DF346F2C-6E35-4A6C-B722-6DAFA1DF9F1E}"/>
              </a:ext>
            </a:extLst>
          </p:cNvPr>
          <p:cNvSpPr/>
          <p:nvPr/>
        </p:nvSpPr>
        <p:spPr>
          <a:xfrm>
            <a:off x="6012873" y="2785591"/>
            <a:ext cx="5340927" cy="2677656"/>
          </a:xfrm>
          <a:prstGeom prst="rect">
            <a:avLst/>
          </a:prstGeom>
        </p:spPr>
        <p:txBody>
          <a:bodyPr wrap="square">
            <a:spAutoFit/>
          </a:bodyPr>
          <a:lstStyle/>
          <a:p>
            <a:r>
              <a:rPr lang="en-US" sz="2400" dirty="0"/>
              <a:t>Matt. 7:13-14 “Enter ye in at the strait gate: </a:t>
            </a:r>
            <a:r>
              <a:rPr lang="en-US" sz="2400" b="1" dirty="0"/>
              <a:t>for wide is the gate, and broad is the way, that leadeth to destruction</a:t>
            </a:r>
            <a:r>
              <a:rPr lang="en-US" sz="2400" dirty="0"/>
              <a:t>, and many there be which go in thereat: Because strait is the gate, and </a:t>
            </a:r>
            <a:r>
              <a:rPr lang="en-US" sz="2400" b="1" dirty="0"/>
              <a:t>narrow is the way</a:t>
            </a:r>
            <a:r>
              <a:rPr lang="en-US" sz="2400" dirty="0"/>
              <a:t>, which leadeth unto life, and few there be that find it.</a:t>
            </a:r>
          </a:p>
        </p:txBody>
      </p:sp>
      <p:pic>
        <p:nvPicPr>
          <p:cNvPr id="8" name="Picture 7">
            <a:extLst>
              <a:ext uri="{FF2B5EF4-FFF2-40B4-BE49-F238E27FC236}">
                <a16:creationId xmlns="" xmlns:a16="http://schemas.microsoft.com/office/drawing/2014/main" id="{7962EA87-ACD7-4E50-A25C-7FC78701CFB9}"/>
              </a:ext>
            </a:extLst>
          </p:cNvPr>
          <p:cNvPicPr>
            <a:picLocks noChangeAspect="1"/>
          </p:cNvPicPr>
          <p:nvPr/>
        </p:nvPicPr>
        <p:blipFill>
          <a:blip r:embed="rId3"/>
          <a:stretch>
            <a:fillRect/>
          </a:stretch>
        </p:blipFill>
        <p:spPr>
          <a:xfrm>
            <a:off x="320387" y="3819525"/>
            <a:ext cx="5524500" cy="3038475"/>
          </a:xfrm>
          <a:prstGeom prst="rect">
            <a:avLst/>
          </a:prstGeom>
        </p:spPr>
      </p:pic>
    </p:spTree>
    <p:extLst>
      <p:ext uri="{BB962C8B-B14F-4D97-AF65-F5344CB8AC3E}">
        <p14:creationId xmlns:p14="http://schemas.microsoft.com/office/powerpoint/2010/main" val="2182985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362</TotalTime>
  <Words>907</Words>
  <Application>Microsoft Office PowerPoint</Application>
  <PresentationFormat>Custom</PresentationFormat>
  <Paragraphs>28</Paragraphs>
  <Slides>10</Slides>
  <Notes>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Baptized By Catholicism?</vt:lpstr>
      <vt:lpstr>PowerPoint Presentation</vt:lpstr>
      <vt:lpstr>Human Sacrifices Still Happen Today…</vt:lpstr>
      <vt:lpstr>PowerPoint Presentation</vt:lpstr>
      <vt:lpstr>Glorification of Fear and Gluttony</vt:lpstr>
      <vt:lpstr>PowerPoint Presentation</vt:lpstr>
      <vt:lpstr>Holy with the Profane…</vt:lpstr>
      <vt:lpstr>Glorification of Death and Evil….</vt:lpstr>
      <vt:lpstr>But Everyone is Doing It!?</vt:lpstr>
      <vt:lpstr>What if I dress up as a doctor, sailor, or soldier?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Hallow about Halloween?</dc:title>
  <dc:creator>Kody</dc:creator>
  <cp:lastModifiedBy>Staff</cp:lastModifiedBy>
  <cp:revision>36</cp:revision>
  <dcterms:created xsi:type="dcterms:W3CDTF">2018-10-26T18:22:31Z</dcterms:created>
  <dcterms:modified xsi:type="dcterms:W3CDTF">2019-10-13T01:21:37Z</dcterms:modified>
</cp:coreProperties>
</file>