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39" d="100"/>
          <a:sy n="39" d="100"/>
        </p:scale>
        <p:origin x="48"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5D2C-CCD6-4ED3-97B6-E3F8BBB058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097415-0C11-4129-9404-5F4EE474AA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068E90-1847-49CC-9848-AC18643F34E0}"/>
              </a:ext>
            </a:extLst>
          </p:cNvPr>
          <p:cNvSpPr>
            <a:spLocks noGrp="1"/>
          </p:cNvSpPr>
          <p:nvPr>
            <p:ph type="dt" sz="half" idx="10"/>
          </p:nvPr>
        </p:nvSpPr>
        <p:spPr/>
        <p:txBody>
          <a:bodyPr/>
          <a:lstStyle/>
          <a:p>
            <a:fld id="{182EBDE2-A815-46DB-8A79-8F6CE7F51154}" type="datetimeFigureOut">
              <a:rPr lang="en-US" smtClean="0"/>
              <a:t>3/6/2018</a:t>
            </a:fld>
            <a:endParaRPr lang="en-US"/>
          </a:p>
        </p:txBody>
      </p:sp>
      <p:sp>
        <p:nvSpPr>
          <p:cNvPr id="5" name="Footer Placeholder 4">
            <a:extLst>
              <a:ext uri="{FF2B5EF4-FFF2-40B4-BE49-F238E27FC236}">
                <a16:creationId xmlns:a16="http://schemas.microsoft.com/office/drawing/2014/main" id="{5BAC9C1F-E697-4F0E-A0ED-35FBCD8CA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8AA8A-7A94-45AB-9E96-E447205637A7}"/>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42988975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203DB-CAF0-4587-B35F-3F8088B52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638ECB-74F2-4786-A951-99EAC8C750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DBBCF-B5E5-47FB-82A5-E79788D4F39B}"/>
              </a:ext>
            </a:extLst>
          </p:cNvPr>
          <p:cNvSpPr>
            <a:spLocks noGrp="1"/>
          </p:cNvSpPr>
          <p:nvPr>
            <p:ph type="dt" sz="half" idx="10"/>
          </p:nvPr>
        </p:nvSpPr>
        <p:spPr/>
        <p:txBody>
          <a:bodyPr/>
          <a:lstStyle/>
          <a:p>
            <a:fld id="{182EBDE2-A815-46DB-8A79-8F6CE7F51154}" type="datetimeFigureOut">
              <a:rPr lang="en-US" smtClean="0"/>
              <a:t>3/6/2018</a:t>
            </a:fld>
            <a:endParaRPr lang="en-US"/>
          </a:p>
        </p:txBody>
      </p:sp>
      <p:sp>
        <p:nvSpPr>
          <p:cNvPr id="5" name="Footer Placeholder 4">
            <a:extLst>
              <a:ext uri="{FF2B5EF4-FFF2-40B4-BE49-F238E27FC236}">
                <a16:creationId xmlns:a16="http://schemas.microsoft.com/office/drawing/2014/main" id="{2276675E-D7CD-4CA5-BA88-E11422B9E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60BB6-DD48-4A05-945E-3FCB5E2017CB}"/>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4207569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97E426-16BC-4498-9628-BF35CBB51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B2947-ABA6-45A9-AFA3-B58A0A68A79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33C0C-E65B-4A76-B20A-E2394DC1AFC2}"/>
              </a:ext>
            </a:extLst>
          </p:cNvPr>
          <p:cNvSpPr>
            <a:spLocks noGrp="1"/>
          </p:cNvSpPr>
          <p:nvPr>
            <p:ph type="dt" sz="half" idx="10"/>
          </p:nvPr>
        </p:nvSpPr>
        <p:spPr/>
        <p:txBody>
          <a:bodyPr/>
          <a:lstStyle/>
          <a:p>
            <a:fld id="{182EBDE2-A815-46DB-8A79-8F6CE7F51154}" type="datetimeFigureOut">
              <a:rPr lang="en-US" smtClean="0"/>
              <a:t>3/6/2018</a:t>
            </a:fld>
            <a:endParaRPr lang="en-US"/>
          </a:p>
        </p:txBody>
      </p:sp>
      <p:sp>
        <p:nvSpPr>
          <p:cNvPr id="5" name="Footer Placeholder 4">
            <a:extLst>
              <a:ext uri="{FF2B5EF4-FFF2-40B4-BE49-F238E27FC236}">
                <a16:creationId xmlns:a16="http://schemas.microsoft.com/office/drawing/2014/main" id="{FA34742F-E3D8-4274-9D70-4E24F97C5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B2CFF-C8CF-403E-8641-520250A020AF}"/>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54032963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F22C-470D-4808-A786-6FC58FB63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C5342-3E1F-4D15-B53C-5218521C10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A6281-DCB2-4423-8219-26759CB53446}"/>
              </a:ext>
            </a:extLst>
          </p:cNvPr>
          <p:cNvSpPr>
            <a:spLocks noGrp="1"/>
          </p:cNvSpPr>
          <p:nvPr>
            <p:ph type="dt" sz="half" idx="10"/>
          </p:nvPr>
        </p:nvSpPr>
        <p:spPr/>
        <p:txBody>
          <a:bodyPr/>
          <a:lstStyle/>
          <a:p>
            <a:fld id="{182EBDE2-A815-46DB-8A79-8F6CE7F51154}" type="datetimeFigureOut">
              <a:rPr lang="en-US" smtClean="0"/>
              <a:t>3/6/2018</a:t>
            </a:fld>
            <a:endParaRPr lang="en-US"/>
          </a:p>
        </p:txBody>
      </p:sp>
      <p:sp>
        <p:nvSpPr>
          <p:cNvPr id="5" name="Footer Placeholder 4">
            <a:extLst>
              <a:ext uri="{FF2B5EF4-FFF2-40B4-BE49-F238E27FC236}">
                <a16:creationId xmlns:a16="http://schemas.microsoft.com/office/drawing/2014/main" id="{99BFE3E9-66C3-4524-ACD7-52ADBB8DB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72E22-FB5D-49EC-AE62-7DEDA23D671A}"/>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31929386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DE9D-157D-4A06-8FE9-8F12858DFE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D1AC39-5E51-4390-BB89-6788B3D888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FFEED0-167F-46CA-A768-60F05CEDB210}"/>
              </a:ext>
            </a:extLst>
          </p:cNvPr>
          <p:cNvSpPr>
            <a:spLocks noGrp="1"/>
          </p:cNvSpPr>
          <p:nvPr>
            <p:ph type="dt" sz="half" idx="10"/>
          </p:nvPr>
        </p:nvSpPr>
        <p:spPr/>
        <p:txBody>
          <a:bodyPr/>
          <a:lstStyle/>
          <a:p>
            <a:fld id="{182EBDE2-A815-46DB-8A79-8F6CE7F51154}" type="datetimeFigureOut">
              <a:rPr lang="en-US" smtClean="0"/>
              <a:t>3/6/2018</a:t>
            </a:fld>
            <a:endParaRPr lang="en-US"/>
          </a:p>
        </p:txBody>
      </p:sp>
      <p:sp>
        <p:nvSpPr>
          <p:cNvPr id="5" name="Footer Placeholder 4">
            <a:extLst>
              <a:ext uri="{FF2B5EF4-FFF2-40B4-BE49-F238E27FC236}">
                <a16:creationId xmlns:a16="http://schemas.microsoft.com/office/drawing/2014/main" id="{D16A3CD4-C29E-421F-9F28-EA764FACEC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03FB7-96D2-4FCD-936E-8BED7D2979C6}"/>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25843371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60DB-7B57-4D50-8F17-D30BE7E2E0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9F3A57-1177-4653-98A8-887074C549E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88AACD-F159-433F-8923-6A74AC808C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DBF4BD-C159-4BE8-9F46-BCAEADF77458}"/>
              </a:ext>
            </a:extLst>
          </p:cNvPr>
          <p:cNvSpPr>
            <a:spLocks noGrp="1"/>
          </p:cNvSpPr>
          <p:nvPr>
            <p:ph type="dt" sz="half" idx="10"/>
          </p:nvPr>
        </p:nvSpPr>
        <p:spPr/>
        <p:txBody>
          <a:bodyPr/>
          <a:lstStyle/>
          <a:p>
            <a:fld id="{182EBDE2-A815-46DB-8A79-8F6CE7F51154}" type="datetimeFigureOut">
              <a:rPr lang="en-US" smtClean="0"/>
              <a:t>3/6/2018</a:t>
            </a:fld>
            <a:endParaRPr lang="en-US"/>
          </a:p>
        </p:txBody>
      </p:sp>
      <p:sp>
        <p:nvSpPr>
          <p:cNvPr id="6" name="Footer Placeholder 5">
            <a:extLst>
              <a:ext uri="{FF2B5EF4-FFF2-40B4-BE49-F238E27FC236}">
                <a16:creationId xmlns:a16="http://schemas.microsoft.com/office/drawing/2014/main" id="{61B1CB2D-6998-4CB1-9ECF-855766A406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6E07A-04DF-457E-A99E-DE29D5AA6CC4}"/>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50286575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D75E-9434-4E27-A72F-4859321538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4F09EC-E4A7-483B-9A6E-064F29971D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1C8D68-6113-490C-B541-3AB2BFC8F7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D89139-D65C-4ACD-A51E-54C857F66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91553B1-B1A0-4EDB-9FAC-E9FC83E12F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A84247-93D0-4534-A038-21D0EFF52B4B}"/>
              </a:ext>
            </a:extLst>
          </p:cNvPr>
          <p:cNvSpPr>
            <a:spLocks noGrp="1"/>
          </p:cNvSpPr>
          <p:nvPr>
            <p:ph type="dt" sz="half" idx="10"/>
          </p:nvPr>
        </p:nvSpPr>
        <p:spPr/>
        <p:txBody>
          <a:bodyPr/>
          <a:lstStyle/>
          <a:p>
            <a:fld id="{182EBDE2-A815-46DB-8A79-8F6CE7F51154}" type="datetimeFigureOut">
              <a:rPr lang="en-US" smtClean="0"/>
              <a:t>3/6/2018</a:t>
            </a:fld>
            <a:endParaRPr lang="en-US"/>
          </a:p>
        </p:txBody>
      </p:sp>
      <p:sp>
        <p:nvSpPr>
          <p:cNvPr id="8" name="Footer Placeholder 7">
            <a:extLst>
              <a:ext uri="{FF2B5EF4-FFF2-40B4-BE49-F238E27FC236}">
                <a16:creationId xmlns:a16="http://schemas.microsoft.com/office/drawing/2014/main" id="{2EC47B09-0CC5-429F-94ED-EE6E8F1C8F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67897C-7B58-4892-BF7B-4AF127669F44}"/>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4870314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88CE-6585-46B6-9B52-F0FDD67456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2FC08D-4A7D-4D6C-BC0E-C3A523199278}"/>
              </a:ext>
            </a:extLst>
          </p:cNvPr>
          <p:cNvSpPr>
            <a:spLocks noGrp="1"/>
          </p:cNvSpPr>
          <p:nvPr>
            <p:ph type="dt" sz="half" idx="10"/>
          </p:nvPr>
        </p:nvSpPr>
        <p:spPr/>
        <p:txBody>
          <a:bodyPr/>
          <a:lstStyle/>
          <a:p>
            <a:fld id="{182EBDE2-A815-46DB-8A79-8F6CE7F51154}" type="datetimeFigureOut">
              <a:rPr lang="en-US" smtClean="0"/>
              <a:t>3/6/2018</a:t>
            </a:fld>
            <a:endParaRPr lang="en-US"/>
          </a:p>
        </p:txBody>
      </p:sp>
      <p:sp>
        <p:nvSpPr>
          <p:cNvPr id="4" name="Footer Placeholder 3">
            <a:extLst>
              <a:ext uri="{FF2B5EF4-FFF2-40B4-BE49-F238E27FC236}">
                <a16:creationId xmlns:a16="http://schemas.microsoft.com/office/drawing/2014/main" id="{57F8124E-6205-4CF6-80EA-7BEE3B0EA0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DB0CD9-1D61-4FA0-BCFE-847C16192DFB}"/>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97346009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201133-61D0-4F35-9F65-985AC9F1633C}"/>
              </a:ext>
            </a:extLst>
          </p:cNvPr>
          <p:cNvSpPr>
            <a:spLocks noGrp="1"/>
          </p:cNvSpPr>
          <p:nvPr>
            <p:ph type="dt" sz="half" idx="10"/>
          </p:nvPr>
        </p:nvSpPr>
        <p:spPr/>
        <p:txBody>
          <a:bodyPr/>
          <a:lstStyle/>
          <a:p>
            <a:fld id="{182EBDE2-A815-46DB-8A79-8F6CE7F51154}" type="datetimeFigureOut">
              <a:rPr lang="en-US" smtClean="0"/>
              <a:t>3/6/2018</a:t>
            </a:fld>
            <a:endParaRPr lang="en-US"/>
          </a:p>
        </p:txBody>
      </p:sp>
      <p:sp>
        <p:nvSpPr>
          <p:cNvPr id="3" name="Footer Placeholder 2">
            <a:extLst>
              <a:ext uri="{FF2B5EF4-FFF2-40B4-BE49-F238E27FC236}">
                <a16:creationId xmlns:a16="http://schemas.microsoft.com/office/drawing/2014/main" id="{A49958D0-331A-47E2-9BDF-B232F467E5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C760E8-1F02-4A08-B7A9-0B3B676B866B}"/>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47028903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4189E-6E82-4C54-BFCE-B24053D143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83E1D8-D90A-4FF9-92F7-332EA585DE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CB89C1-9845-488F-A97B-FFF090819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AAEDC9-12CC-41DA-B59A-4AE91FDB5CBB}"/>
              </a:ext>
            </a:extLst>
          </p:cNvPr>
          <p:cNvSpPr>
            <a:spLocks noGrp="1"/>
          </p:cNvSpPr>
          <p:nvPr>
            <p:ph type="dt" sz="half" idx="10"/>
          </p:nvPr>
        </p:nvSpPr>
        <p:spPr/>
        <p:txBody>
          <a:bodyPr/>
          <a:lstStyle/>
          <a:p>
            <a:fld id="{182EBDE2-A815-46DB-8A79-8F6CE7F51154}" type="datetimeFigureOut">
              <a:rPr lang="en-US" smtClean="0"/>
              <a:t>3/6/2018</a:t>
            </a:fld>
            <a:endParaRPr lang="en-US"/>
          </a:p>
        </p:txBody>
      </p:sp>
      <p:sp>
        <p:nvSpPr>
          <p:cNvPr id="6" name="Footer Placeholder 5">
            <a:extLst>
              <a:ext uri="{FF2B5EF4-FFF2-40B4-BE49-F238E27FC236}">
                <a16:creationId xmlns:a16="http://schemas.microsoft.com/office/drawing/2014/main" id="{AAE8E236-79D9-4C33-868D-707902F63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D29D3-FEE6-4E83-B10F-318ECE412B31}"/>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412961529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EC83D-1406-4637-9E6E-DFEB53DDC7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C873E1-E1D7-4CE8-A3C7-4828E67296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93639B-E437-407D-9E06-C6553E5A26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C8659B-5619-41BB-B9FC-971573E0D512}"/>
              </a:ext>
            </a:extLst>
          </p:cNvPr>
          <p:cNvSpPr>
            <a:spLocks noGrp="1"/>
          </p:cNvSpPr>
          <p:nvPr>
            <p:ph type="dt" sz="half" idx="10"/>
          </p:nvPr>
        </p:nvSpPr>
        <p:spPr/>
        <p:txBody>
          <a:bodyPr/>
          <a:lstStyle/>
          <a:p>
            <a:fld id="{182EBDE2-A815-46DB-8A79-8F6CE7F51154}" type="datetimeFigureOut">
              <a:rPr lang="en-US" smtClean="0"/>
              <a:t>3/6/2018</a:t>
            </a:fld>
            <a:endParaRPr lang="en-US"/>
          </a:p>
        </p:txBody>
      </p:sp>
      <p:sp>
        <p:nvSpPr>
          <p:cNvPr id="6" name="Footer Placeholder 5">
            <a:extLst>
              <a:ext uri="{FF2B5EF4-FFF2-40B4-BE49-F238E27FC236}">
                <a16:creationId xmlns:a16="http://schemas.microsoft.com/office/drawing/2014/main" id="{9B3EA75D-583D-4313-945A-AEACD3C8D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D0DB1-540A-44A5-B7B8-B589A525C50C}"/>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21290566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52BE6-CA59-4B3A-9A60-444558A35E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2D335A-34FF-43CE-8F72-A1CA31C7AC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487AED-691D-4B1D-A657-B75BEAEEAD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EBDE2-A815-46DB-8A79-8F6CE7F51154}" type="datetimeFigureOut">
              <a:rPr lang="en-US" smtClean="0"/>
              <a:t>3/6/2018</a:t>
            </a:fld>
            <a:endParaRPr lang="en-US"/>
          </a:p>
        </p:txBody>
      </p:sp>
      <p:sp>
        <p:nvSpPr>
          <p:cNvPr id="5" name="Footer Placeholder 4">
            <a:extLst>
              <a:ext uri="{FF2B5EF4-FFF2-40B4-BE49-F238E27FC236}">
                <a16:creationId xmlns:a16="http://schemas.microsoft.com/office/drawing/2014/main" id="{59CC0CF6-F049-4E82-BF6F-E717102164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4A7448-FA9C-41F2-AF87-5FA8952C50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D9884-D07B-48DD-8BCD-3B3952CB6666}" type="slidenum">
              <a:rPr lang="en-US" smtClean="0"/>
              <a:t>‹#›</a:t>
            </a:fld>
            <a:endParaRPr lang="en-US"/>
          </a:p>
        </p:txBody>
      </p:sp>
    </p:spTree>
    <p:extLst>
      <p:ext uri="{BB962C8B-B14F-4D97-AF65-F5344CB8AC3E}">
        <p14:creationId xmlns:p14="http://schemas.microsoft.com/office/powerpoint/2010/main" val="2025918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hyperlink" Target="http://commons.wikimedia.org/wiki/File:Arrow_east.svg" TargetMode="Externa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12b">
            <a:hlinkClick r:id="" action="ppaction://media"/>
            <a:extLst>
              <a:ext uri="{FF2B5EF4-FFF2-40B4-BE49-F238E27FC236}">
                <a16:creationId xmlns:a16="http://schemas.microsoft.com/office/drawing/2014/main" id="{8BC95CF4-5A9B-4F19-95C1-71A2662B46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
        <p:nvSpPr>
          <p:cNvPr id="2" name="Rectangle 1">
            <a:extLst>
              <a:ext uri="{FF2B5EF4-FFF2-40B4-BE49-F238E27FC236}">
                <a16:creationId xmlns:a16="http://schemas.microsoft.com/office/drawing/2014/main" id="{3A2A89C1-AD26-4DCA-8E05-D3A4ADD020C7}"/>
              </a:ext>
            </a:extLst>
          </p:cNvPr>
          <p:cNvSpPr/>
          <p:nvPr/>
        </p:nvSpPr>
        <p:spPr>
          <a:xfrm>
            <a:off x="271849" y="702955"/>
            <a:ext cx="6376085" cy="59708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"Adolf Hitler, son of the Catholic Church, died while defending Christianity. It is therefore understandable that words cannot be found to lament over his death, when so many were found to exalt his life. Over his mortal remains stands his victorious moral figure. With the palm of the martyr, God gives Hitler the laurels of Victory". -Spanish dictator (Francisco Franco, Knight of the Order of Christ) published on the 3rd of May 1945, the day of Hitler's death.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Reforme</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21st of July 1945.)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80DCC3F-D208-431D-994B-06F041295BB7}"/>
              </a:ext>
            </a:extLst>
          </p:cNvPr>
          <p:cNvPicPr>
            <a:picLocks noChangeAspect="1"/>
          </p:cNvPicPr>
          <p:nvPr/>
        </p:nvPicPr>
        <p:blipFill>
          <a:blip r:embed="rId5"/>
          <a:stretch>
            <a:fillRect/>
          </a:stretch>
        </p:blipFill>
        <p:spPr>
          <a:xfrm>
            <a:off x="7183401" y="702955"/>
            <a:ext cx="4201294" cy="5325584"/>
          </a:xfrm>
          <a:prstGeom prst="rect">
            <a:avLst/>
          </a:prstGeom>
        </p:spPr>
      </p:pic>
    </p:spTree>
    <p:extLst>
      <p:ext uri="{BB962C8B-B14F-4D97-AF65-F5344CB8AC3E}">
        <p14:creationId xmlns:p14="http://schemas.microsoft.com/office/powerpoint/2010/main" val="79767591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FA1A76-4A09-44DB-8E3E-01CC8C26F84A}"/>
              </a:ext>
            </a:extLst>
          </p:cNvPr>
          <p:cNvPicPr>
            <a:picLocks noChangeAspect="1"/>
          </p:cNvPicPr>
          <p:nvPr/>
        </p:nvPicPr>
        <p:blipFill rotWithShape="1">
          <a:blip r:embed="rId2"/>
          <a:srcRect r="8628" b="-2"/>
          <a:stretch/>
        </p:blipFill>
        <p:spPr>
          <a:xfrm>
            <a:off x="0" y="321733"/>
            <a:ext cx="7097742" cy="6214533"/>
          </a:xfrm>
          <a:prstGeom prst="rect">
            <a:avLst/>
          </a:prstGeom>
        </p:spPr>
      </p:pic>
      <p:pic>
        <p:nvPicPr>
          <p:cNvPr id="2" name="Picture 1">
            <a:extLst>
              <a:ext uri="{FF2B5EF4-FFF2-40B4-BE49-F238E27FC236}">
                <a16:creationId xmlns:a16="http://schemas.microsoft.com/office/drawing/2014/main" id="{1416A2CD-0E5B-4F05-AD62-ED7801D2EABD}"/>
              </a:ext>
            </a:extLst>
          </p:cNvPr>
          <p:cNvPicPr>
            <a:picLocks noChangeAspect="1"/>
          </p:cNvPicPr>
          <p:nvPr/>
        </p:nvPicPr>
        <p:blipFill rotWithShape="1">
          <a:blip r:embed="rId3"/>
          <a:srcRect r="15584" b="-2"/>
          <a:stretch/>
        </p:blipFill>
        <p:spPr>
          <a:xfrm>
            <a:off x="7502992" y="321733"/>
            <a:ext cx="4367277" cy="6214533"/>
          </a:xfrm>
          <a:prstGeom prst="rect">
            <a:avLst/>
          </a:prstGeom>
        </p:spPr>
      </p:pic>
    </p:spTree>
    <p:extLst>
      <p:ext uri="{BB962C8B-B14F-4D97-AF65-F5344CB8AC3E}">
        <p14:creationId xmlns:p14="http://schemas.microsoft.com/office/powerpoint/2010/main" val="302695195"/>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8CD5B-164C-47A9-87C0-D02F0BA6FB67}"/>
              </a:ext>
            </a:extLst>
          </p:cNvPr>
          <p:cNvPicPr>
            <a:picLocks noChangeAspect="1"/>
          </p:cNvPicPr>
          <p:nvPr/>
        </p:nvPicPr>
        <p:blipFill>
          <a:blip r:embed="rId2"/>
          <a:stretch>
            <a:fillRect/>
          </a:stretch>
        </p:blipFill>
        <p:spPr>
          <a:xfrm>
            <a:off x="1" y="0"/>
            <a:ext cx="12192000" cy="6857999"/>
          </a:xfrm>
          <a:prstGeom prst="rect">
            <a:avLst/>
          </a:prstGeom>
        </p:spPr>
      </p:pic>
    </p:spTree>
    <p:extLst>
      <p:ext uri="{BB962C8B-B14F-4D97-AF65-F5344CB8AC3E}">
        <p14:creationId xmlns:p14="http://schemas.microsoft.com/office/powerpoint/2010/main" val="343649633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7A2D38-BF58-40C2-90EE-3ED47B32B288}"/>
              </a:ext>
            </a:extLst>
          </p:cNvPr>
          <p:cNvPicPr>
            <a:picLocks noChangeAspect="1"/>
          </p:cNvPicPr>
          <p:nvPr/>
        </p:nvPicPr>
        <p:blipFill>
          <a:blip r:embed="rId2"/>
          <a:stretch>
            <a:fillRect/>
          </a:stretch>
        </p:blipFill>
        <p:spPr>
          <a:xfrm>
            <a:off x="0" y="0"/>
            <a:ext cx="6096000" cy="3429000"/>
          </a:xfrm>
          <a:prstGeom prst="rect">
            <a:avLst/>
          </a:prstGeom>
        </p:spPr>
      </p:pic>
      <p:pic>
        <p:nvPicPr>
          <p:cNvPr id="3" name="Picture 2">
            <a:extLst>
              <a:ext uri="{FF2B5EF4-FFF2-40B4-BE49-F238E27FC236}">
                <a16:creationId xmlns:a16="http://schemas.microsoft.com/office/drawing/2014/main" id="{EDB3EE24-7708-4D42-A144-14844E617415}"/>
              </a:ext>
            </a:extLst>
          </p:cNvPr>
          <p:cNvPicPr>
            <a:picLocks noChangeAspect="1"/>
          </p:cNvPicPr>
          <p:nvPr/>
        </p:nvPicPr>
        <p:blipFill rotWithShape="1">
          <a:blip r:embed="rId3"/>
          <a:srcRect l="3784"/>
          <a:stretch/>
        </p:blipFill>
        <p:spPr>
          <a:xfrm>
            <a:off x="6095999" y="1"/>
            <a:ext cx="6096000" cy="3429000"/>
          </a:xfrm>
          <a:prstGeom prst="rect">
            <a:avLst/>
          </a:prstGeom>
        </p:spPr>
      </p:pic>
      <p:pic>
        <p:nvPicPr>
          <p:cNvPr id="4" name="Picture 3">
            <a:extLst>
              <a:ext uri="{FF2B5EF4-FFF2-40B4-BE49-F238E27FC236}">
                <a16:creationId xmlns:a16="http://schemas.microsoft.com/office/drawing/2014/main" id="{C928DF28-99E7-491C-9A1F-D51C7A812C50}"/>
              </a:ext>
            </a:extLst>
          </p:cNvPr>
          <p:cNvPicPr>
            <a:picLocks noChangeAspect="1"/>
          </p:cNvPicPr>
          <p:nvPr/>
        </p:nvPicPr>
        <p:blipFill>
          <a:blip r:embed="rId4"/>
          <a:stretch>
            <a:fillRect/>
          </a:stretch>
        </p:blipFill>
        <p:spPr>
          <a:xfrm>
            <a:off x="0" y="3429000"/>
            <a:ext cx="6095998" cy="3429000"/>
          </a:xfrm>
          <a:prstGeom prst="rect">
            <a:avLst/>
          </a:prstGeom>
        </p:spPr>
      </p:pic>
      <p:pic>
        <p:nvPicPr>
          <p:cNvPr id="5" name="Picture 4">
            <a:extLst>
              <a:ext uri="{FF2B5EF4-FFF2-40B4-BE49-F238E27FC236}">
                <a16:creationId xmlns:a16="http://schemas.microsoft.com/office/drawing/2014/main" id="{0C4EAC79-7012-4DA7-96E9-0FA7A511C008}"/>
              </a:ext>
            </a:extLst>
          </p:cNvPr>
          <p:cNvPicPr>
            <a:picLocks noChangeAspect="1"/>
          </p:cNvPicPr>
          <p:nvPr/>
        </p:nvPicPr>
        <p:blipFill>
          <a:blip r:embed="rId5"/>
          <a:stretch>
            <a:fillRect/>
          </a:stretch>
        </p:blipFill>
        <p:spPr>
          <a:xfrm>
            <a:off x="6095997" y="3424987"/>
            <a:ext cx="6096001" cy="3433011"/>
          </a:xfrm>
          <a:prstGeom prst="rect">
            <a:avLst/>
          </a:prstGeom>
        </p:spPr>
      </p:pic>
    </p:spTree>
    <p:extLst>
      <p:ext uri="{BB962C8B-B14F-4D97-AF65-F5344CB8AC3E}">
        <p14:creationId xmlns:p14="http://schemas.microsoft.com/office/powerpoint/2010/main" val="211017476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B60367-1CD7-4AE1-9D21-7ED08175557A}"/>
              </a:ext>
            </a:extLst>
          </p:cNvPr>
          <p:cNvPicPr>
            <a:picLocks noChangeAspect="1"/>
          </p:cNvPicPr>
          <p:nvPr/>
        </p:nvPicPr>
        <p:blipFill>
          <a:blip r:embed="rId2"/>
          <a:stretch>
            <a:fillRect/>
          </a:stretch>
        </p:blipFill>
        <p:spPr>
          <a:xfrm>
            <a:off x="626186" y="0"/>
            <a:ext cx="3456803" cy="4856808"/>
          </a:xfrm>
          <a:prstGeom prst="rect">
            <a:avLst/>
          </a:prstGeom>
        </p:spPr>
      </p:pic>
      <p:sp>
        <p:nvSpPr>
          <p:cNvPr id="3" name="TextBox 2">
            <a:extLst>
              <a:ext uri="{FF2B5EF4-FFF2-40B4-BE49-F238E27FC236}">
                <a16:creationId xmlns:a16="http://schemas.microsoft.com/office/drawing/2014/main" id="{AD516912-2A03-4D64-9034-8A9B3C9E8DCA}"/>
              </a:ext>
            </a:extLst>
          </p:cNvPr>
          <p:cNvSpPr txBox="1"/>
          <p:nvPr/>
        </p:nvSpPr>
        <p:spPr>
          <a:xfrm>
            <a:off x="0" y="4993927"/>
            <a:ext cx="4709174" cy="1384995"/>
          </a:xfrm>
          <a:prstGeom prst="rect">
            <a:avLst/>
          </a:prstGeom>
          <a:noFill/>
        </p:spPr>
        <p:txBody>
          <a:bodyPr wrap="none" rtlCol="0">
            <a:spAutoFit/>
          </a:bodyPr>
          <a:lstStyle/>
          <a:p>
            <a:r>
              <a:rPr lang="en-US" sz="2800" dirty="0">
                <a:solidFill>
                  <a:schemeClr val="bg1"/>
                </a:solidFill>
              </a:rPr>
              <a:t>Black Pope and Jesuit Superior </a:t>
            </a:r>
          </a:p>
          <a:p>
            <a:r>
              <a:rPr lang="en-US" sz="2800" dirty="0">
                <a:solidFill>
                  <a:schemeClr val="bg1"/>
                </a:solidFill>
              </a:rPr>
              <a:t>General during World War II, </a:t>
            </a:r>
          </a:p>
          <a:p>
            <a:r>
              <a:rPr lang="en-US" sz="2800" dirty="0">
                <a:solidFill>
                  <a:schemeClr val="bg1"/>
                </a:solidFill>
              </a:rPr>
              <a:t>Count </a:t>
            </a:r>
            <a:r>
              <a:rPr lang="en-US" sz="2800" dirty="0" err="1">
                <a:solidFill>
                  <a:schemeClr val="bg1"/>
                </a:solidFill>
              </a:rPr>
              <a:t>Huk</a:t>
            </a:r>
            <a:r>
              <a:rPr lang="en-US" sz="2800" dirty="0">
                <a:solidFill>
                  <a:schemeClr val="bg1"/>
                </a:solidFill>
              </a:rPr>
              <a:t> von </a:t>
            </a:r>
            <a:r>
              <a:rPr lang="en-US" sz="2800" dirty="0" err="1">
                <a:solidFill>
                  <a:schemeClr val="bg1"/>
                </a:solidFill>
              </a:rPr>
              <a:t>Ledochowski</a:t>
            </a:r>
            <a:r>
              <a:rPr lang="en-US" sz="2800" dirty="0">
                <a:solidFill>
                  <a:schemeClr val="bg1"/>
                </a:solidFill>
              </a:rPr>
              <a:t> </a:t>
            </a:r>
          </a:p>
        </p:txBody>
      </p:sp>
      <p:pic>
        <p:nvPicPr>
          <p:cNvPr id="6" name="Picture 5">
            <a:extLst>
              <a:ext uri="{FF2B5EF4-FFF2-40B4-BE49-F238E27FC236}">
                <a16:creationId xmlns:a16="http://schemas.microsoft.com/office/drawing/2014/main" id="{146C04B4-8405-4621-B081-90818BF4668F}"/>
              </a:ext>
            </a:extLst>
          </p:cNvPr>
          <p:cNvPicPr>
            <a:picLocks noChangeAspect="1"/>
          </p:cNvPicPr>
          <p:nvPr/>
        </p:nvPicPr>
        <p:blipFill>
          <a:blip r:embed="rId3"/>
          <a:stretch>
            <a:fillRect/>
          </a:stretch>
        </p:blipFill>
        <p:spPr>
          <a:xfrm>
            <a:off x="4709174" y="911572"/>
            <a:ext cx="7010400" cy="5467350"/>
          </a:xfrm>
          <a:prstGeom prst="rect">
            <a:avLst/>
          </a:prstGeom>
        </p:spPr>
      </p:pic>
      <p:sp>
        <p:nvSpPr>
          <p:cNvPr id="7" name="TextBox 6">
            <a:extLst>
              <a:ext uri="{FF2B5EF4-FFF2-40B4-BE49-F238E27FC236}">
                <a16:creationId xmlns:a16="http://schemas.microsoft.com/office/drawing/2014/main" id="{A422FEEA-1B9F-4E42-BB0E-1F6053C39F99}"/>
              </a:ext>
            </a:extLst>
          </p:cNvPr>
          <p:cNvSpPr txBox="1"/>
          <p:nvPr/>
        </p:nvSpPr>
        <p:spPr>
          <a:xfrm>
            <a:off x="5143318" y="242497"/>
            <a:ext cx="5606278" cy="707886"/>
          </a:xfrm>
          <a:prstGeom prst="rect">
            <a:avLst/>
          </a:prstGeom>
          <a:noFill/>
        </p:spPr>
        <p:txBody>
          <a:bodyPr wrap="none" rtlCol="0">
            <a:spAutoFit/>
          </a:bodyPr>
          <a:lstStyle/>
          <a:p>
            <a:r>
              <a:rPr lang="en-US" sz="4000" dirty="0">
                <a:solidFill>
                  <a:schemeClr val="bg1"/>
                </a:solidFill>
              </a:rPr>
              <a:t>This is Jesuit “Evangelism”</a:t>
            </a:r>
          </a:p>
        </p:txBody>
      </p:sp>
    </p:spTree>
    <p:extLst>
      <p:ext uri="{BB962C8B-B14F-4D97-AF65-F5344CB8AC3E}">
        <p14:creationId xmlns:p14="http://schemas.microsoft.com/office/powerpoint/2010/main" val="18944476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8117BD-8E05-45EA-86E6-E0CC27D8707E}"/>
              </a:ext>
            </a:extLst>
          </p:cNvPr>
          <p:cNvPicPr>
            <a:picLocks noChangeAspect="1"/>
          </p:cNvPicPr>
          <p:nvPr/>
        </p:nvPicPr>
        <p:blipFill>
          <a:blip r:embed="rId2"/>
          <a:stretch>
            <a:fillRect/>
          </a:stretch>
        </p:blipFill>
        <p:spPr>
          <a:xfrm>
            <a:off x="-42106" y="0"/>
            <a:ext cx="4089705" cy="6858000"/>
          </a:xfrm>
          <a:prstGeom prst="rect">
            <a:avLst/>
          </a:prstGeom>
        </p:spPr>
      </p:pic>
      <p:pic>
        <p:nvPicPr>
          <p:cNvPr id="3" name="Picture 2">
            <a:extLst>
              <a:ext uri="{FF2B5EF4-FFF2-40B4-BE49-F238E27FC236}">
                <a16:creationId xmlns:a16="http://schemas.microsoft.com/office/drawing/2014/main" id="{BF55D158-ABF2-4995-9DC4-FE6675726003}"/>
              </a:ext>
            </a:extLst>
          </p:cNvPr>
          <p:cNvPicPr>
            <a:picLocks noChangeAspect="1"/>
          </p:cNvPicPr>
          <p:nvPr/>
        </p:nvPicPr>
        <p:blipFill>
          <a:blip r:embed="rId3"/>
          <a:stretch>
            <a:fillRect/>
          </a:stretch>
        </p:blipFill>
        <p:spPr>
          <a:xfrm>
            <a:off x="4047598" y="0"/>
            <a:ext cx="4231427" cy="6858000"/>
          </a:xfrm>
          <a:prstGeom prst="rect">
            <a:avLst/>
          </a:prstGeom>
        </p:spPr>
      </p:pic>
      <p:pic>
        <p:nvPicPr>
          <p:cNvPr id="4" name="Picture 3">
            <a:extLst>
              <a:ext uri="{FF2B5EF4-FFF2-40B4-BE49-F238E27FC236}">
                <a16:creationId xmlns:a16="http://schemas.microsoft.com/office/drawing/2014/main" id="{A0B656E4-7BAD-485E-9302-F6D580A33ACF}"/>
              </a:ext>
            </a:extLst>
          </p:cNvPr>
          <p:cNvPicPr>
            <a:picLocks noChangeAspect="1"/>
          </p:cNvPicPr>
          <p:nvPr/>
        </p:nvPicPr>
        <p:blipFill rotWithShape="1">
          <a:blip r:embed="rId4"/>
          <a:srcRect l="9728" r="11648"/>
          <a:stretch/>
        </p:blipFill>
        <p:spPr>
          <a:xfrm>
            <a:off x="8279026" y="0"/>
            <a:ext cx="3912973" cy="6858000"/>
          </a:xfrm>
          <a:prstGeom prst="rect">
            <a:avLst/>
          </a:prstGeom>
        </p:spPr>
      </p:pic>
    </p:spTree>
    <p:extLst>
      <p:ext uri="{BB962C8B-B14F-4D97-AF65-F5344CB8AC3E}">
        <p14:creationId xmlns:p14="http://schemas.microsoft.com/office/powerpoint/2010/main" val="295017355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D3DABC-F8C0-4139-8304-2D422E0519AE}"/>
              </a:ext>
            </a:extLst>
          </p:cNvPr>
          <p:cNvPicPr>
            <a:picLocks noChangeAspect="1"/>
          </p:cNvPicPr>
          <p:nvPr/>
        </p:nvPicPr>
        <p:blipFill>
          <a:blip r:embed="rId2"/>
          <a:stretch>
            <a:fillRect/>
          </a:stretch>
        </p:blipFill>
        <p:spPr>
          <a:xfrm>
            <a:off x="778933" y="223186"/>
            <a:ext cx="4137759" cy="3417482"/>
          </a:xfrm>
          <a:prstGeom prst="rect">
            <a:avLst/>
          </a:prstGeom>
        </p:spPr>
      </p:pic>
      <p:sp>
        <p:nvSpPr>
          <p:cNvPr id="3" name="TextBox 2">
            <a:extLst>
              <a:ext uri="{FF2B5EF4-FFF2-40B4-BE49-F238E27FC236}">
                <a16:creationId xmlns:a16="http://schemas.microsoft.com/office/drawing/2014/main" id="{65C22862-0913-4782-BCC7-0B5086241288}"/>
              </a:ext>
            </a:extLst>
          </p:cNvPr>
          <p:cNvSpPr txBox="1"/>
          <p:nvPr/>
        </p:nvSpPr>
        <p:spPr>
          <a:xfrm>
            <a:off x="5350933" y="578291"/>
            <a:ext cx="6671733" cy="6124754"/>
          </a:xfrm>
          <a:prstGeom prst="rect">
            <a:avLst/>
          </a:prstGeom>
          <a:noFill/>
        </p:spPr>
        <p:txBody>
          <a:bodyPr wrap="square" rtlCol="0">
            <a:spAutoFit/>
          </a:bodyPr>
          <a:lstStyle/>
          <a:p>
            <a:r>
              <a:rPr lang="en-US" sz="2800" b="1" dirty="0" err="1"/>
              <a:t>Ustase</a:t>
            </a:r>
            <a:r>
              <a:rPr lang="en-US" sz="2800" b="1" dirty="0"/>
              <a:t> [</a:t>
            </a:r>
            <a:r>
              <a:rPr lang="en-US" sz="2800" b="1" dirty="0" err="1"/>
              <a:t>Ustashi</a:t>
            </a:r>
            <a:r>
              <a:rPr lang="en-US" sz="2800" b="1" dirty="0"/>
              <a:t>] (Yu-</a:t>
            </a:r>
            <a:r>
              <a:rPr lang="en-US" sz="2800" b="1" dirty="0" err="1"/>
              <a:t>sta</a:t>
            </a:r>
            <a:r>
              <a:rPr lang="en-US" sz="2800" b="1" dirty="0"/>
              <a:t>-she) committed genocide in Yugoslavia of the Orthodox Christians. </a:t>
            </a:r>
            <a:r>
              <a:rPr lang="en-US" sz="2800" dirty="0"/>
              <a:t>This group was</a:t>
            </a:r>
            <a:r>
              <a:rPr lang="en-US" sz="2800" b="1" dirty="0"/>
              <a:t> </a:t>
            </a:r>
            <a:r>
              <a:rPr lang="en-US" sz="2800" dirty="0"/>
              <a:t>a Croatian Revolutionary Movement that was fascist, racist, ultranationalist and a terrorist organization, active, in its original form, between 1929 and 1945. Their ideology was a mix of </a:t>
            </a:r>
            <a:r>
              <a:rPr lang="en-US" sz="2800" dirty="0" err="1"/>
              <a:t>facism</a:t>
            </a:r>
            <a:r>
              <a:rPr lang="en-US" sz="2800" dirty="0"/>
              <a:t>—</a:t>
            </a:r>
            <a:r>
              <a:rPr lang="en-US" sz="2800" b="1" dirty="0"/>
              <a:t>Roman Catholicism</a:t>
            </a:r>
            <a:r>
              <a:rPr lang="en-US" sz="2800" dirty="0"/>
              <a:t>—and Croatian nationalism. Its members </a:t>
            </a:r>
            <a:r>
              <a:rPr lang="en-US" sz="2800" b="1" dirty="0"/>
              <a:t>murdered hundreds of thousands</a:t>
            </a:r>
            <a:r>
              <a:rPr lang="en-US" sz="2800" dirty="0"/>
              <a:t> of Serbs, Jews, non-Catholics, as well as political dissidents in Yugoslavia during World War II—essentially anyone they deemed as a “dissident”—sound familiar America?.</a:t>
            </a:r>
            <a:endParaRPr lang="en-US" sz="2800" b="1" dirty="0"/>
          </a:p>
        </p:txBody>
      </p:sp>
      <p:pic>
        <p:nvPicPr>
          <p:cNvPr id="4" name="Picture 3">
            <a:extLst>
              <a:ext uri="{FF2B5EF4-FFF2-40B4-BE49-F238E27FC236}">
                <a16:creationId xmlns:a16="http://schemas.microsoft.com/office/drawing/2014/main" id="{B5C092AF-4DC6-4D62-9130-CE71D462B6C6}"/>
              </a:ext>
            </a:extLst>
          </p:cNvPr>
          <p:cNvPicPr>
            <a:picLocks noChangeAspect="1"/>
          </p:cNvPicPr>
          <p:nvPr/>
        </p:nvPicPr>
        <p:blipFill>
          <a:blip r:embed="rId3"/>
          <a:stretch>
            <a:fillRect/>
          </a:stretch>
        </p:blipFill>
        <p:spPr>
          <a:xfrm>
            <a:off x="561812" y="3728304"/>
            <a:ext cx="4572000" cy="3019425"/>
          </a:xfrm>
          <a:prstGeom prst="rect">
            <a:avLst/>
          </a:prstGeom>
        </p:spPr>
      </p:pic>
    </p:spTree>
    <p:extLst>
      <p:ext uri="{BB962C8B-B14F-4D97-AF65-F5344CB8AC3E}">
        <p14:creationId xmlns:p14="http://schemas.microsoft.com/office/powerpoint/2010/main" val="386445112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95D050-2C5D-4C7A-B251-16F44DD2B91A}"/>
              </a:ext>
            </a:extLst>
          </p:cNvPr>
          <p:cNvPicPr>
            <a:picLocks noChangeAspect="1"/>
          </p:cNvPicPr>
          <p:nvPr/>
        </p:nvPicPr>
        <p:blipFill>
          <a:blip r:embed="rId2"/>
          <a:stretch>
            <a:fillRect/>
          </a:stretch>
        </p:blipFill>
        <p:spPr>
          <a:xfrm>
            <a:off x="0" y="0"/>
            <a:ext cx="4516778" cy="7043351"/>
          </a:xfrm>
          <a:prstGeom prst="rect">
            <a:avLst/>
          </a:prstGeom>
        </p:spPr>
      </p:pic>
      <p:sp>
        <p:nvSpPr>
          <p:cNvPr id="3" name="TextBox 2">
            <a:extLst>
              <a:ext uri="{FF2B5EF4-FFF2-40B4-BE49-F238E27FC236}">
                <a16:creationId xmlns:a16="http://schemas.microsoft.com/office/drawing/2014/main" id="{5F410440-2BF3-402E-B8A3-EAB15B3EDD46}"/>
              </a:ext>
            </a:extLst>
          </p:cNvPr>
          <p:cNvSpPr txBox="1"/>
          <p:nvPr/>
        </p:nvSpPr>
        <p:spPr>
          <a:xfrm>
            <a:off x="4516778" y="0"/>
            <a:ext cx="7675222" cy="3416320"/>
          </a:xfrm>
          <a:prstGeom prst="rect">
            <a:avLst/>
          </a:prstGeom>
          <a:noFill/>
        </p:spPr>
        <p:txBody>
          <a:bodyPr wrap="square" rtlCol="0">
            <a:spAutoFit/>
          </a:bodyPr>
          <a:lstStyle/>
          <a:p>
            <a:r>
              <a:rPr lang="en-US" sz="2400" dirty="0">
                <a:solidFill>
                  <a:schemeClr val="bg1"/>
                </a:solidFill>
              </a:rPr>
              <a:t>The mass expulsion or forced conversion of the Orthodox to Roman Catholicism was on the agenda. All measures aiming at the elimination of Serbdom in Croatia were carried out under the slogan annunciated by one of the Croatian ministers: “We shall massacre the first third of the Serbs, expel the second third from the country, and forced the final third to accept the Catholic faith whereby they will be absorbed by the Catholic element”-- Dr. </a:t>
            </a:r>
            <a:r>
              <a:rPr lang="en-US" sz="2400" dirty="0" err="1">
                <a:solidFill>
                  <a:schemeClr val="bg1"/>
                </a:solidFill>
              </a:rPr>
              <a:t>Lazo</a:t>
            </a:r>
            <a:r>
              <a:rPr lang="en-US" sz="2400" dirty="0">
                <a:solidFill>
                  <a:schemeClr val="bg1"/>
                </a:solidFill>
              </a:rPr>
              <a:t> </a:t>
            </a:r>
            <a:r>
              <a:rPr lang="en-US" sz="2400" dirty="0" err="1">
                <a:solidFill>
                  <a:schemeClr val="bg1"/>
                </a:solidFill>
              </a:rPr>
              <a:t>Kostich</a:t>
            </a:r>
            <a:r>
              <a:rPr lang="en-US" sz="2400" dirty="0">
                <a:solidFill>
                  <a:schemeClr val="bg1"/>
                </a:solidFill>
              </a:rPr>
              <a:t>, Holocaust in the Independent State of Croatia, p. 18</a:t>
            </a:r>
          </a:p>
        </p:txBody>
      </p:sp>
      <p:pic>
        <p:nvPicPr>
          <p:cNvPr id="4" name="Picture 3">
            <a:extLst>
              <a:ext uri="{FF2B5EF4-FFF2-40B4-BE49-F238E27FC236}">
                <a16:creationId xmlns:a16="http://schemas.microsoft.com/office/drawing/2014/main" id="{E37956D6-6538-4D7E-A118-DF72485FD01A}"/>
              </a:ext>
            </a:extLst>
          </p:cNvPr>
          <p:cNvPicPr>
            <a:picLocks noChangeAspect="1"/>
          </p:cNvPicPr>
          <p:nvPr/>
        </p:nvPicPr>
        <p:blipFill rotWithShape="1">
          <a:blip r:embed="rId3"/>
          <a:srcRect b="23104"/>
          <a:stretch/>
        </p:blipFill>
        <p:spPr>
          <a:xfrm>
            <a:off x="4745265" y="3572933"/>
            <a:ext cx="3061436" cy="3285067"/>
          </a:xfrm>
          <a:prstGeom prst="rect">
            <a:avLst/>
          </a:prstGeom>
        </p:spPr>
      </p:pic>
      <p:pic>
        <p:nvPicPr>
          <p:cNvPr id="5" name="Picture 4">
            <a:extLst>
              <a:ext uri="{FF2B5EF4-FFF2-40B4-BE49-F238E27FC236}">
                <a16:creationId xmlns:a16="http://schemas.microsoft.com/office/drawing/2014/main" id="{34C6C316-74B4-4F90-8DAE-FADF73642B3C}"/>
              </a:ext>
            </a:extLst>
          </p:cNvPr>
          <p:cNvPicPr>
            <a:picLocks noChangeAspect="1"/>
          </p:cNvPicPr>
          <p:nvPr/>
        </p:nvPicPr>
        <p:blipFill>
          <a:blip r:embed="rId4"/>
          <a:stretch>
            <a:fillRect/>
          </a:stretch>
        </p:blipFill>
        <p:spPr>
          <a:xfrm>
            <a:off x="8090570" y="3572932"/>
            <a:ext cx="3908814" cy="3285067"/>
          </a:xfrm>
          <a:prstGeom prst="rect">
            <a:avLst/>
          </a:prstGeom>
        </p:spPr>
      </p:pic>
    </p:spTree>
    <p:extLst>
      <p:ext uri="{BB962C8B-B14F-4D97-AF65-F5344CB8AC3E}">
        <p14:creationId xmlns:p14="http://schemas.microsoft.com/office/powerpoint/2010/main" val="196010970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D506F0-5B5D-4C83-AAD9-D6AD3C8A0506}"/>
              </a:ext>
            </a:extLst>
          </p:cNvPr>
          <p:cNvPicPr>
            <a:picLocks noChangeAspect="1"/>
          </p:cNvPicPr>
          <p:nvPr/>
        </p:nvPicPr>
        <p:blipFill>
          <a:blip r:embed="rId2"/>
          <a:stretch>
            <a:fillRect/>
          </a:stretch>
        </p:blipFill>
        <p:spPr>
          <a:xfrm>
            <a:off x="0" y="0"/>
            <a:ext cx="9116458" cy="6858000"/>
          </a:xfrm>
          <a:prstGeom prst="rect">
            <a:avLst/>
          </a:prstGeom>
        </p:spPr>
      </p:pic>
      <p:pic>
        <p:nvPicPr>
          <p:cNvPr id="4" name="Picture 3">
            <a:extLst>
              <a:ext uri="{FF2B5EF4-FFF2-40B4-BE49-F238E27FC236}">
                <a16:creationId xmlns:a16="http://schemas.microsoft.com/office/drawing/2014/main" id="{F79C9A79-B476-478D-BADC-72D99926CAAA}"/>
              </a:ext>
            </a:extLst>
          </p:cNvPr>
          <p:cNvPicPr>
            <a:picLocks noChangeAspect="1"/>
          </p:cNvPicPr>
          <p:nvPr/>
        </p:nvPicPr>
        <p:blipFill>
          <a:blip r:embed="rId3"/>
          <a:stretch>
            <a:fillRect/>
          </a:stretch>
        </p:blipFill>
        <p:spPr>
          <a:xfrm>
            <a:off x="8315196" y="0"/>
            <a:ext cx="3876804" cy="5133667"/>
          </a:xfrm>
          <a:prstGeom prst="rect">
            <a:avLst/>
          </a:prstGeom>
        </p:spPr>
      </p:pic>
      <p:sp>
        <p:nvSpPr>
          <p:cNvPr id="5" name="TextBox 4">
            <a:extLst>
              <a:ext uri="{FF2B5EF4-FFF2-40B4-BE49-F238E27FC236}">
                <a16:creationId xmlns:a16="http://schemas.microsoft.com/office/drawing/2014/main" id="{09EB9DBE-522D-42DA-B4DB-CD3D3F698F86}"/>
              </a:ext>
            </a:extLst>
          </p:cNvPr>
          <p:cNvSpPr txBox="1"/>
          <p:nvPr/>
        </p:nvSpPr>
        <p:spPr>
          <a:xfrm>
            <a:off x="9237515" y="5329652"/>
            <a:ext cx="2619632" cy="1200329"/>
          </a:xfrm>
          <a:prstGeom prst="rect">
            <a:avLst/>
          </a:prstGeom>
          <a:noFill/>
        </p:spPr>
        <p:txBody>
          <a:bodyPr wrap="square" rtlCol="0">
            <a:spAutoFit/>
          </a:bodyPr>
          <a:lstStyle/>
          <a:p>
            <a:r>
              <a:rPr lang="en-US" sz="3600" dirty="0" err="1"/>
              <a:t>Sloboden</a:t>
            </a:r>
            <a:r>
              <a:rPr lang="en-US" sz="3600" dirty="0"/>
              <a:t> </a:t>
            </a:r>
            <a:r>
              <a:rPr lang="en-US" sz="3600" dirty="0" err="1"/>
              <a:t>Melossovich</a:t>
            </a:r>
            <a:endParaRPr lang="en-US" sz="3600" dirty="0"/>
          </a:p>
        </p:txBody>
      </p:sp>
    </p:spTree>
    <p:extLst>
      <p:ext uri="{BB962C8B-B14F-4D97-AF65-F5344CB8AC3E}">
        <p14:creationId xmlns:p14="http://schemas.microsoft.com/office/powerpoint/2010/main" val="110818041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8BB391-E91A-47D8-BE59-2B36C32A2400}"/>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26015203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BC210D-699F-4B7C-9D3D-2B99CC8C07B9}"/>
              </a:ext>
            </a:extLst>
          </p:cNvPr>
          <p:cNvPicPr>
            <a:picLocks noChangeAspect="1"/>
          </p:cNvPicPr>
          <p:nvPr/>
        </p:nvPicPr>
        <p:blipFill>
          <a:blip r:embed="rId2"/>
          <a:stretch>
            <a:fillRect/>
          </a:stretch>
        </p:blipFill>
        <p:spPr>
          <a:xfrm>
            <a:off x="7612277" y="0"/>
            <a:ext cx="4579723" cy="6883379"/>
          </a:xfrm>
          <a:prstGeom prst="rect">
            <a:avLst/>
          </a:prstGeom>
        </p:spPr>
      </p:pic>
      <p:pic>
        <p:nvPicPr>
          <p:cNvPr id="3" name="Picture 2">
            <a:extLst>
              <a:ext uri="{FF2B5EF4-FFF2-40B4-BE49-F238E27FC236}">
                <a16:creationId xmlns:a16="http://schemas.microsoft.com/office/drawing/2014/main" id="{76F3A44E-9F71-4102-AD21-E2B5D6587DEE}"/>
              </a:ext>
            </a:extLst>
          </p:cNvPr>
          <p:cNvPicPr>
            <a:picLocks noChangeAspect="1"/>
          </p:cNvPicPr>
          <p:nvPr/>
        </p:nvPicPr>
        <p:blipFill>
          <a:blip r:embed="rId3"/>
          <a:stretch>
            <a:fillRect/>
          </a:stretch>
        </p:blipFill>
        <p:spPr>
          <a:xfrm>
            <a:off x="0" y="938345"/>
            <a:ext cx="7612277" cy="5161973"/>
          </a:xfrm>
          <a:prstGeom prst="rect">
            <a:avLst/>
          </a:prstGeom>
        </p:spPr>
      </p:pic>
    </p:spTree>
    <p:extLst>
      <p:ext uri="{BB962C8B-B14F-4D97-AF65-F5344CB8AC3E}">
        <p14:creationId xmlns:p14="http://schemas.microsoft.com/office/powerpoint/2010/main" val="64181347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91F7FA-6844-4B60-A7C1-550CB7C103DE}"/>
              </a:ext>
            </a:extLst>
          </p:cNvPr>
          <p:cNvPicPr>
            <a:picLocks noChangeAspect="1"/>
          </p:cNvPicPr>
          <p:nvPr/>
        </p:nvPicPr>
        <p:blipFill>
          <a:blip r:embed="rId2"/>
          <a:stretch>
            <a:fillRect/>
          </a:stretch>
        </p:blipFill>
        <p:spPr>
          <a:xfrm>
            <a:off x="1110907" y="4781"/>
            <a:ext cx="4547463" cy="6853219"/>
          </a:xfrm>
          <a:prstGeom prst="rect">
            <a:avLst/>
          </a:prstGeom>
        </p:spPr>
      </p:pic>
      <p:pic>
        <p:nvPicPr>
          <p:cNvPr id="4" name="Picture 3">
            <a:extLst>
              <a:ext uri="{FF2B5EF4-FFF2-40B4-BE49-F238E27FC236}">
                <a16:creationId xmlns:a16="http://schemas.microsoft.com/office/drawing/2014/main" id="{828C84E5-1064-494F-8BC3-F15AAE04900F}"/>
              </a:ext>
            </a:extLst>
          </p:cNvPr>
          <p:cNvPicPr>
            <a:picLocks noChangeAspect="1"/>
          </p:cNvPicPr>
          <p:nvPr/>
        </p:nvPicPr>
        <p:blipFill>
          <a:blip r:embed="rId3"/>
          <a:stretch>
            <a:fillRect/>
          </a:stretch>
        </p:blipFill>
        <p:spPr>
          <a:xfrm>
            <a:off x="6259157" y="0"/>
            <a:ext cx="4882896" cy="6858000"/>
          </a:xfrm>
          <a:prstGeom prst="rect">
            <a:avLst/>
          </a:prstGeom>
        </p:spPr>
      </p:pic>
    </p:spTree>
    <p:extLst>
      <p:ext uri="{BB962C8B-B14F-4D97-AF65-F5344CB8AC3E}">
        <p14:creationId xmlns:p14="http://schemas.microsoft.com/office/powerpoint/2010/main" val="379881568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C442FF-DB5D-48A8-8B7C-5F177EA791B2}"/>
              </a:ext>
            </a:extLst>
          </p:cNvPr>
          <p:cNvPicPr>
            <a:picLocks noChangeAspect="1"/>
          </p:cNvPicPr>
          <p:nvPr/>
        </p:nvPicPr>
        <p:blipFill rotWithShape="1">
          <a:blip r:embed="rId2"/>
          <a:srcRect t="13052" b="6458"/>
          <a:stretch/>
        </p:blipFill>
        <p:spPr>
          <a:xfrm>
            <a:off x="0" y="0"/>
            <a:ext cx="5824152" cy="6858000"/>
          </a:xfrm>
          <a:prstGeom prst="rect">
            <a:avLst/>
          </a:prstGeom>
        </p:spPr>
      </p:pic>
      <p:pic>
        <p:nvPicPr>
          <p:cNvPr id="3" name="Picture 2">
            <a:extLst>
              <a:ext uri="{FF2B5EF4-FFF2-40B4-BE49-F238E27FC236}">
                <a16:creationId xmlns:a16="http://schemas.microsoft.com/office/drawing/2014/main" id="{A58340CE-E0BE-4560-9CFD-B81D90458FE0}"/>
              </a:ext>
            </a:extLst>
          </p:cNvPr>
          <p:cNvPicPr>
            <a:picLocks noChangeAspect="1"/>
          </p:cNvPicPr>
          <p:nvPr/>
        </p:nvPicPr>
        <p:blipFill rotWithShape="1">
          <a:blip r:embed="rId3"/>
          <a:srcRect t="5467" b="9192"/>
          <a:stretch/>
        </p:blipFill>
        <p:spPr>
          <a:xfrm>
            <a:off x="5758250" y="0"/>
            <a:ext cx="6433750" cy="4075425"/>
          </a:xfrm>
          <a:prstGeom prst="rect">
            <a:avLst/>
          </a:prstGeom>
        </p:spPr>
      </p:pic>
      <p:pic>
        <p:nvPicPr>
          <p:cNvPr id="4" name="Picture 3">
            <a:extLst>
              <a:ext uri="{FF2B5EF4-FFF2-40B4-BE49-F238E27FC236}">
                <a16:creationId xmlns:a16="http://schemas.microsoft.com/office/drawing/2014/main" id="{CA79232E-03A9-4AA0-88F2-1C11BCFE80FE}"/>
              </a:ext>
            </a:extLst>
          </p:cNvPr>
          <p:cNvPicPr>
            <a:picLocks noChangeAspect="1"/>
          </p:cNvPicPr>
          <p:nvPr/>
        </p:nvPicPr>
        <p:blipFill>
          <a:blip r:embed="rId4"/>
          <a:stretch>
            <a:fillRect/>
          </a:stretch>
        </p:blipFill>
        <p:spPr>
          <a:xfrm>
            <a:off x="9761837" y="3579091"/>
            <a:ext cx="2161918" cy="3278909"/>
          </a:xfrm>
          <a:prstGeom prst="rect">
            <a:avLst/>
          </a:prstGeom>
        </p:spPr>
      </p:pic>
      <p:pic>
        <p:nvPicPr>
          <p:cNvPr id="5" name="Picture 4">
            <a:extLst>
              <a:ext uri="{FF2B5EF4-FFF2-40B4-BE49-F238E27FC236}">
                <a16:creationId xmlns:a16="http://schemas.microsoft.com/office/drawing/2014/main" id="{115661A6-0DC0-4AAD-8DDC-BC8020196E26}"/>
              </a:ext>
            </a:extLst>
          </p:cNvPr>
          <p:cNvPicPr>
            <a:picLocks noChangeAspect="1"/>
          </p:cNvPicPr>
          <p:nvPr/>
        </p:nvPicPr>
        <p:blipFill rotWithShape="1">
          <a:blip r:embed="rId5"/>
          <a:srcRect l="20491" r="22870"/>
          <a:stretch/>
        </p:blipFill>
        <p:spPr>
          <a:xfrm>
            <a:off x="6549081" y="3579091"/>
            <a:ext cx="1857118" cy="3278909"/>
          </a:xfrm>
          <a:prstGeom prst="rect">
            <a:avLst/>
          </a:prstGeom>
        </p:spPr>
      </p:pic>
    </p:spTree>
    <p:extLst>
      <p:ext uri="{BB962C8B-B14F-4D97-AF65-F5344CB8AC3E}">
        <p14:creationId xmlns:p14="http://schemas.microsoft.com/office/powerpoint/2010/main" val="81140458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D0F4A6-2213-4424-84C7-32771E5460D2}"/>
              </a:ext>
            </a:extLst>
          </p:cNvPr>
          <p:cNvPicPr>
            <a:picLocks noChangeAspect="1"/>
          </p:cNvPicPr>
          <p:nvPr/>
        </p:nvPicPr>
        <p:blipFill>
          <a:blip r:embed="rId2"/>
          <a:stretch>
            <a:fillRect/>
          </a:stretch>
        </p:blipFill>
        <p:spPr>
          <a:xfrm>
            <a:off x="0" y="0"/>
            <a:ext cx="6096000" cy="3429000"/>
          </a:xfrm>
          <a:prstGeom prst="rect">
            <a:avLst/>
          </a:prstGeom>
        </p:spPr>
      </p:pic>
      <p:pic>
        <p:nvPicPr>
          <p:cNvPr id="5" name="Picture 4">
            <a:extLst>
              <a:ext uri="{FF2B5EF4-FFF2-40B4-BE49-F238E27FC236}">
                <a16:creationId xmlns:a16="http://schemas.microsoft.com/office/drawing/2014/main" id="{17C9C61F-68F3-4B6A-B3BC-73AC9EC3AC9D}"/>
              </a:ext>
            </a:extLst>
          </p:cNvPr>
          <p:cNvPicPr>
            <a:picLocks noChangeAspect="1"/>
          </p:cNvPicPr>
          <p:nvPr/>
        </p:nvPicPr>
        <p:blipFill>
          <a:blip r:embed="rId3"/>
          <a:stretch>
            <a:fillRect/>
          </a:stretch>
        </p:blipFill>
        <p:spPr>
          <a:xfrm>
            <a:off x="6090576" y="0"/>
            <a:ext cx="6101423" cy="3429000"/>
          </a:xfrm>
          <a:prstGeom prst="rect">
            <a:avLst/>
          </a:prstGeom>
        </p:spPr>
      </p:pic>
      <p:pic>
        <p:nvPicPr>
          <p:cNvPr id="6" name="Picture 5">
            <a:extLst>
              <a:ext uri="{FF2B5EF4-FFF2-40B4-BE49-F238E27FC236}">
                <a16:creationId xmlns:a16="http://schemas.microsoft.com/office/drawing/2014/main" id="{A6BF38DB-930D-4A71-93CF-472F33435189}"/>
              </a:ext>
            </a:extLst>
          </p:cNvPr>
          <p:cNvPicPr>
            <a:picLocks noChangeAspect="1"/>
          </p:cNvPicPr>
          <p:nvPr/>
        </p:nvPicPr>
        <p:blipFill>
          <a:blip r:embed="rId4"/>
          <a:stretch>
            <a:fillRect/>
          </a:stretch>
        </p:blipFill>
        <p:spPr>
          <a:xfrm>
            <a:off x="6085152" y="3429000"/>
            <a:ext cx="6101423" cy="3429000"/>
          </a:xfrm>
          <a:prstGeom prst="rect">
            <a:avLst/>
          </a:prstGeom>
        </p:spPr>
      </p:pic>
      <p:pic>
        <p:nvPicPr>
          <p:cNvPr id="7" name="Picture 6">
            <a:extLst>
              <a:ext uri="{FF2B5EF4-FFF2-40B4-BE49-F238E27FC236}">
                <a16:creationId xmlns:a16="http://schemas.microsoft.com/office/drawing/2014/main" id="{A624615A-0055-4D16-BF59-2BC0D1310308}"/>
              </a:ext>
            </a:extLst>
          </p:cNvPr>
          <p:cNvPicPr>
            <a:picLocks noChangeAspect="1"/>
          </p:cNvPicPr>
          <p:nvPr/>
        </p:nvPicPr>
        <p:blipFill>
          <a:blip r:embed="rId5"/>
          <a:stretch>
            <a:fillRect/>
          </a:stretch>
        </p:blipFill>
        <p:spPr>
          <a:xfrm>
            <a:off x="0" y="3429001"/>
            <a:ext cx="6088224" cy="3429000"/>
          </a:xfrm>
          <a:prstGeom prst="rect">
            <a:avLst/>
          </a:prstGeom>
        </p:spPr>
      </p:pic>
      <p:sp>
        <p:nvSpPr>
          <p:cNvPr id="8" name="TextBox 7">
            <a:extLst>
              <a:ext uri="{FF2B5EF4-FFF2-40B4-BE49-F238E27FC236}">
                <a16:creationId xmlns:a16="http://schemas.microsoft.com/office/drawing/2014/main" id="{CBF0276C-A40F-44EA-AA05-33AD91175BCD}"/>
              </a:ext>
            </a:extLst>
          </p:cNvPr>
          <p:cNvSpPr txBox="1"/>
          <p:nvPr/>
        </p:nvSpPr>
        <p:spPr>
          <a:xfrm>
            <a:off x="7778" y="2521059"/>
            <a:ext cx="12192000" cy="1815882"/>
          </a:xfrm>
          <a:prstGeom prst="rect">
            <a:avLst/>
          </a:prstGeom>
          <a:noFill/>
        </p:spPr>
        <p:txBody>
          <a:bodyPr wrap="square" rtlCol="0">
            <a:spAutoFit/>
          </a:bodyPr>
          <a:lstStyle/>
          <a:p>
            <a:r>
              <a:rPr lang="en-US" sz="2800" dirty="0">
                <a:solidFill>
                  <a:srgbClr val="C00000"/>
                </a:solidFill>
                <a:highlight>
                  <a:srgbClr val="C0C0C0"/>
                </a:highlight>
              </a:rPr>
              <a:t>Since its inception, the story of Israel has been war after war, conflict after conflict, terrorist attack after terrorist attack, beginning in May 15, 1948 (1 day after Israel was declared an independent state), when 5 Arab countries simultaneously declared war on Israel—Jordan, Syria, Iraq, Egypt, and Lebanon</a:t>
            </a:r>
          </a:p>
        </p:txBody>
      </p:sp>
    </p:spTree>
    <p:extLst>
      <p:ext uri="{BB962C8B-B14F-4D97-AF65-F5344CB8AC3E}">
        <p14:creationId xmlns:p14="http://schemas.microsoft.com/office/powerpoint/2010/main" val="44623863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073312-86B7-4BFF-A141-444C9868D014}"/>
              </a:ext>
            </a:extLst>
          </p:cNvPr>
          <p:cNvPicPr>
            <a:picLocks noChangeAspect="1"/>
          </p:cNvPicPr>
          <p:nvPr/>
        </p:nvPicPr>
        <p:blipFill>
          <a:blip r:embed="rId2"/>
          <a:stretch>
            <a:fillRect/>
          </a:stretch>
        </p:blipFill>
        <p:spPr>
          <a:xfrm>
            <a:off x="233234" y="422446"/>
            <a:ext cx="4762500" cy="2576513"/>
          </a:xfrm>
          <a:prstGeom prst="rect">
            <a:avLst/>
          </a:prstGeom>
        </p:spPr>
      </p:pic>
      <p:pic>
        <p:nvPicPr>
          <p:cNvPr id="4" name="Picture 3">
            <a:extLst>
              <a:ext uri="{FF2B5EF4-FFF2-40B4-BE49-F238E27FC236}">
                <a16:creationId xmlns:a16="http://schemas.microsoft.com/office/drawing/2014/main" id="{D1B411D9-B44D-4CB8-B327-845CC9419AA8}"/>
              </a:ext>
            </a:extLst>
          </p:cNvPr>
          <p:cNvPicPr>
            <a:picLocks noChangeAspect="1"/>
          </p:cNvPicPr>
          <p:nvPr/>
        </p:nvPicPr>
        <p:blipFill>
          <a:blip r:embed="rId3"/>
          <a:stretch>
            <a:fillRect/>
          </a:stretch>
        </p:blipFill>
        <p:spPr>
          <a:xfrm>
            <a:off x="5425440" y="174108"/>
            <a:ext cx="3383280" cy="6046424"/>
          </a:xfrm>
          <a:prstGeom prst="rect">
            <a:avLst/>
          </a:prstGeom>
        </p:spPr>
      </p:pic>
      <p:pic>
        <p:nvPicPr>
          <p:cNvPr id="5" name="Picture 4">
            <a:extLst>
              <a:ext uri="{FF2B5EF4-FFF2-40B4-BE49-F238E27FC236}">
                <a16:creationId xmlns:a16="http://schemas.microsoft.com/office/drawing/2014/main" id="{9AEADFEB-9208-4015-BAC7-2ACA70B59234}"/>
              </a:ext>
            </a:extLst>
          </p:cNvPr>
          <p:cNvPicPr>
            <a:picLocks noChangeAspect="1"/>
          </p:cNvPicPr>
          <p:nvPr/>
        </p:nvPicPr>
        <p:blipFill>
          <a:blip r:embed="rId4"/>
          <a:stretch>
            <a:fillRect/>
          </a:stretch>
        </p:blipFill>
        <p:spPr>
          <a:xfrm>
            <a:off x="8808720" y="174108"/>
            <a:ext cx="3383280" cy="6052876"/>
          </a:xfrm>
          <a:prstGeom prst="rect">
            <a:avLst/>
          </a:prstGeom>
        </p:spPr>
      </p:pic>
      <p:pic>
        <p:nvPicPr>
          <p:cNvPr id="6" name="Picture 5">
            <a:extLst>
              <a:ext uri="{FF2B5EF4-FFF2-40B4-BE49-F238E27FC236}">
                <a16:creationId xmlns:a16="http://schemas.microsoft.com/office/drawing/2014/main" id="{D7B4C2E1-6802-419D-A79B-148673D7F840}"/>
              </a:ext>
            </a:extLst>
          </p:cNvPr>
          <p:cNvPicPr>
            <a:picLocks noChangeAspect="1"/>
          </p:cNvPicPr>
          <p:nvPr/>
        </p:nvPicPr>
        <p:blipFill>
          <a:blip r:embed="rId5"/>
          <a:stretch>
            <a:fillRect/>
          </a:stretch>
        </p:blipFill>
        <p:spPr>
          <a:xfrm>
            <a:off x="168541" y="3361659"/>
            <a:ext cx="5092966" cy="2865325"/>
          </a:xfrm>
          <a:prstGeom prst="rect">
            <a:avLst/>
          </a:prstGeom>
        </p:spPr>
      </p:pic>
    </p:spTree>
    <p:extLst>
      <p:ext uri="{BB962C8B-B14F-4D97-AF65-F5344CB8AC3E}">
        <p14:creationId xmlns:p14="http://schemas.microsoft.com/office/powerpoint/2010/main" val="222815201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07FEF-9C0C-4191-9DEC-4A6666F69C6E}"/>
              </a:ext>
            </a:extLst>
          </p:cNvPr>
          <p:cNvPicPr>
            <a:picLocks noChangeAspect="1"/>
          </p:cNvPicPr>
          <p:nvPr/>
        </p:nvPicPr>
        <p:blipFill>
          <a:blip r:embed="rId2"/>
          <a:stretch>
            <a:fillRect/>
          </a:stretch>
        </p:blipFill>
        <p:spPr>
          <a:xfrm>
            <a:off x="0" y="0"/>
            <a:ext cx="6096001" cy="3429000"/>
          </a:xfrm>
          <a:prstGeom prst="rect">
            <a:avLst/>
          </a:prstGeom>
        </p:spPr>
      </p:pic>
      <p:pic>
        <p:nvPicPr>
          <p:cNvPr id="3" name="Picture 2">
            <a:extLst>
              <a:ext uri="{FF2B5EF4-FFF2-40B4-BE49-F238E27FC236}">
                <a16:creationId xmlns:a16="http://schemas.microsoft.com/office/drawing/2014/main" id="{08A7B705-3B20-469E-8A84-CB0F8C93FE9D}"/>
              </a:ext>
            </a:extLst>
          </p:cNvPr>
          <p:cNvPicPr>
            <a:picLocks noChangeAspect="1"/>
          </p:cNvPicPr>
          <p:nvPr/>
        </p:nvPicPr>
        <p:blipFill>
          <a:blip r:embed="rId3"/>
          <a:stretch>
            <a:fillRect/>
          </a:stretch>
        </p:blipFill>
        <p:spPr>
          <a:xfrm>
            <a:off x="6095998" y="1"/>
            <a:ext cx="6096001" cy="3429000"/>
          </a:xfrm>
          <a:prstGeom prst="rect">
            <a:avLst/>
          </a:prstGeom>
        </p:spPr>
      </p:pic>
      <p:pic>
        <p:nvPicPr>
          <p:cNvPr id="4" name="Picture 3">
            <a:extLst>
              <a:ext uri="{FF2B5EF4-FFF2-40B4-BE49-F238E27FC236}">
                <a16:creationId xmlns:a16="http://schemas.microsoft.com/office/drawing/2014/main" id="{6EE64396-5654-46D6-A18E-82BDA0E45996}"/>
              </a:ext>
            </a:extLst>
          </p:cNvPr>
          <p:cNvPicPr>
            <a:picLocks noChangeAspect="1"/>
          </p:cNvPicPr>
          <p:nvPr/>
        </p:nvPicPr>
        <p:blipFill>
          <a:blip r:embed="rId4"/>
          <a:stretch>
            <a:fillRect/>
          </a:stretch>
        </p:blipFill>
        <p:spPr>
          <a:xfrm>
            <a:off x="0" y="3429001"/>
            <a:ext cx="6086982" cy="3429000"/>
          </a:xfrm>
          <a:prstGeom prst="rect">
            <a:avLst/>
          </a:prstGeom>
        </p:spPr>
      </p:pic>
      <p:pic>
        <p:nvPicPr>
          <p:cNvPr id="5" name="Picture 4">
            <a:extLst>
              <a:ext uri="{FF2B5EF4-FFF2-40B4-BE49-F238E27FC236}">
                <a16:creationId xmlns:a16="http://schemas.microsoft.com/office/drawing/2014/main" id="{D3E2B74D-4E83-40E4-872E-9A45E3DE5265}"/>
              </a:ext>
            </a:extLst>
          </p:cNvPr>
          <p:cNvPicPr>
            <a:picLocks noChangeAspect="1"/>
          </p:cNvPicPr>
          <p:nvPr/>
        </p:nvPicPr>
        <p:blipFill>
          <a:blip r:embed="rId5"/>
          <a:stretch>
            <a:fillRect/>
          </a:stretch>
        </p:blipFill>
        <p:spPr>
          <a:xfrm>
            <a:off x="8995719" y="3429000"/>
            <a:ext cx="3205296" cy="3429000"/>
          </a:xfrm>
          <a:prstGeom prst="rect">
            <a:avLst/>
          </a:prstGeom>
        </p:spPr>
      </p:pic>
      <p:pic>
        <p:nvPicPr>
          <p:cNvPr id="6" name="Picture 5">
            <a:extLst>
              <a:ext uri="{FF2B5EF4-FFF2-40B4-BE49-F238E27FC236}">
                <a16:creationId xmlns:a16="http://schemas.microsoft.com/office/drawing/2014/main" id="{9D79F6F9-35DB-474C-9598-11AFD718F1F7}"/>
              </a:ext>
            </a:extLst>
          </p:cNvPr>
          <p:cNvPicPr>
            <a:picLocks noChangeAspect="1"/>
          </p:cNvPicPr>
          <p:nvPr/>
        </p:nvPicPr>
        <p:blipFill rotWithShape="1">
          <a:blip r:embed="rId6"/>
          <a:srcRect l="33814" r="16377"/>
          <a:stretch/>
        </p:blipFill>
        <p:spPr>
          <a:xfrm>
            <a:off x="6086982" y="3424237"/>
            <a:ext cx="2917756" cy="3438525"/>
          </a:xfrm>
          <a:prstGeom prst="rect">
            <a:avLst/>
          </a:prstGeom>
        </p:spPr>
      </p:pic>
    </p:spTree>
    <p:extLst>
      <p:ext uri="{BB962C8B-B14F-4D97-AF65-F5344CB8AC3E}">
        <p14:creationId xmlns:p14="http://schemas.microsoft.com/office/powerpoint/2010/main" val="11936071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4B749E-5B12-4B35-A4FA-1067CB3035BB}"/>
              </a:ext>
            </a:extLst>
          </p:cNvPr>
          <p:cNvPicPr>
            <a:picLocks noChangeAspect="1"/>
          </p:cNvPicPr>
          <p:nvPr/>
        </p:nvPicPr>
        <p:blipFill>
          <a:blip r:embed="rId2"/>
          <a:stretch>
            <a:fillRect/>
          </a:stretch>
        </p:blipFill>
        <p:spPr>
          <a:xfrm>
            <a:off x="191028" y="2186168"/>
            <a:ext cx="4228391" cy="4228391"/>
          </a:xfrm>
          <a:prstGeom prst="rect">
            <a:avLst/>
          </a:prstGeom>
        </p:spPr>
      </p:pic>
      <p:pic>
        <p:nvPicPr>
          <p:cNvPr id="3" name="Picture 2">
            <a:extLst>
              <a:ext uri="{FF2B5EF4-FFF2-40B4-BE49-F238E27FC236}">
                <a16:creationId xmlns:a16="http://schemas.microsoft.com/office/drawing/2014/main" id="{F08390D3-B01F-48D6-8E87-3BB3434EDC4B}"/>
              </a:ext>
            </a:extLst>
          </p:cNvPr>
          <p:cNvPicPr>
            <a:picLocks noChangeAspect="1"/>
          </p:cNvPicPr>
          <p:nvPr/>
        </p:nvPicPr>
        <p:blipFill>
          <a:blip r:embed="rId3"/>
          <a:stretch>
            <a:fillRect/>
          </a:stretch>
        </p:blipFill>
        <p:spPr>
          <a:xfrm>
            <a:off x="7255463" y="2186167"/>
            <a:ext cx="4228391" cy="4228391"/>
          </a:xfrm>
          <a:prstGeom prst="rect">
            <a:avLst/>
          </a:prstGeom>
        </p:spPr>
      </p:pic>
      <p:sp>
        <p:nvSpPr>
          <p:cNvPr id="4" name="TextBox 3">
            <a:extLst>
              <a:ext uri="{FF2B5EF4-FFF2-40B4-BE49-F238E27FC236}">
                <a16:creationId xmlns:a16="http://schemas.microsoft.com/office/drawing/2014/main" id="{CE700742-9ECA-4CB6-8328-74B44C680394}"/>
              </a:ext>
            </a:extLst>
          </p:cNvPr>
          <p:cNvSpPr txBox="1"/>
          <p:nvPr/>
        </p:nvSpPr>
        <p:spPr>
          <a:xfrm>
            <a:off x="-12174" y="-60602"/>
            <a:ext cx="12192000" cy="2246769"/>
          </a:xfrm>
          <a:prstGeom prst="rect">
            <a:avLst/>
          </a:prstGeom>
          <a:noFill/>
        </p:spPr>
        <p:txBody>
          <a:bodyPr wrap="square" rtlCol="0">
            <a:spAutoFit/>
          </a:bodyPr>
          <a:lstStyle/>
          <a:p>
            <a:r>
              <a:rPr lang="en-US" sz="2800" dirty="0">
                <a:latin typeface="Baskerville Old Face" panose="02020602080505020303" pitchFamily="18" charset="0"/>
              </a:rPr>
              <a:t>Steps toward the New World Order failed in the attempt of the </a:t>
            </a:r>
            <a:r>
              <a:rPr lang="en-US" sz="2800" b="1" dirty="0">
                <a:latin typeface="Baskerville Old Face" panose="02020602080505020303" pitchFamily="18" charset="0"/>
              </a:rPr>
              <a:t>League of Nations </a:t>
            </a:r>
            <a:r>
              <a:rPr lang="en-US" sz="2800" dirty="0">
                <a:latin typeface="Baskerville Old Face" panose="02020602080505020303" pitchFamily="18" charset="0"/>
              </a:rPr>
              <a:t>after World War I, but their plans were only postponed; more blood, </a:t>
            </a:r>
            <a:r>
              <a:rPr lang="en-US" sz="2800" dirty="0" err="1">
                <a:latin typeface="Baskerville Old Face" panose="02020602080505020303" pitchFamily="18" charset="0"/>
              </a:rPr>
              <a:t>plottings</a:t>
            </a:r>
            <a:r>
              <a:rPr lang="en-US" sz="2800" dirty="0">
                <a:latin typeface="Baskerville Old Face" panose="02020602080505020303" pitchFamily="18" charset="0"/>
              </a:rPr>
              <a:t>, seditions, fraud, corruption and deaths of the world’s sons and daughters would be required, so that by the end of World War II, the whole planet was begging for the creation of the </a:t>
            </a:r>
            <a:r>
              <a:rPr lang="en-US" sz="2800" b="1" dirty="0">
                <a:latin typeface="Baskerville Old Face" panose="02020602080505020303" pitchFamily="18" charset="0"/>
              </a:rPr>
              <a:t>United Nations</a:t>
            </a:r>
            <a:r>
              <a:rPr lang="en-US" sz="2800" dirty="0">
                <a:latin typeface="Baskerville Old Face" panose="02020602080505020303" pitchFamily="18" charset="0"/>
              </a:rPr>
              <a:t>—Hegelian Dialectic in action! </a:t>
            </a:r>
          </a:p>
        </p:txBody>
      </p:sp>
      <p:pic>
        <p:nvPicPr>
          <p:cNvPr id="7" name="Picture 6" descr="A close up of a logo&#10;&#10;Description generated with very high confidence">
            <a:extLst>
              <a:ext uri="{FF2B5EF4-FFF2-40B4-BE49-F238E27FC236}">
                <a16:creationId xmlns:a16="http://schemas.microsoft.com/office/drawing/2014/main" id="{463F7F44-A84C-4990-BA22-E024D4228E0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512172" y="3598366"/>
            <a:ext cx="2650538" cy="1073468"/>
          </a:xfrm>
          <a:prstGeom prst="rect">
            <a:avLst/>
          </a:prstGeom>
        </p:spPr>
      </p:pic>
    </p:spTree>
    <p:extLst>
      <p:ext uri="{BB962C8B-B14F-4D97-AF65-F5344CB8AC3E}">
        <p14:creationId xmlns:p14="http://schemas.microsoft.com/office/powerpoint/2010/main" val="285701238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E51EE3-7A5A-4557-9A62-381F4B7C6F1E}"/>
              </a:ext>
            </a:extLst>
          </p:cNvPr>
          <p:cNvPicPr>
            <a:picLocks noChangeAspect="1"/>
          </p:cNvPicPr>
          <p:nvPr/>
        </p:nvPicPr>
        <p:blipFill>
          <a:blip r:embed="rId2"/>
          <a:stretch>
            <a:fillRect/>
          </a:stretch>
        </p:blipFill>
        <p:spPr>
          <a:xfrm>
            <a:off x="1" y="3074459"/>
            <a:ext cx="5291666" cy="3783541"/>
          </a:xfrm>
          <a:prstGeom prst="rect">
            <a:avLst/>
          </a:prstGeom>
        </p:spPr>
      </p:pic>
      <p:pic>
        <p:nvPicPr>
          <p:cNvPr id="3" name="Picture 2">
            <a:extLst>
              <a:ext uri="{FF2B5EF4-FFF2-40B4-BE49-F238E27FC236}">
                <a16:creationId xmlns:a16="http://schemas.microsoft.com/office/drawing/2014/main" id="{C680C510-C36C-434D-B2B3-B8F5F22E2465}"/>
              </a:ext>
            </a:extLst>
          </p:cNvPr>
          <p:cNvPicPr>
            <a:picLocks noChangeAspect="1"/>
          </p:cNvPicPr>
          <p:nvPr/>
        </p:nvPicPr>
        <p:blipFill>
          <a:blip r:embed="rId3"/>
          <a:stretch>
            <a:fillRect/>
          </a:stretch>
        </p:blipFill>
        <p:spPr>
          <a:xfrm>
            <a:off x="6619875" y="4035796"/>
            <a:ext cx="4243916" cy="2822204"/>
          </a:xfrm>
          <a:prstGeom prst="rect">
            <a:avLst/>
          </a:prstGeom>
        </p:spPr>
      </p:pic>
      <p:pic>
        <p:nvPicPr>
          <p:cNvPr id="4" name="Picture 3">
            <a:extLst>
              <a:ext uri="{FF2B5EF4-FFF2-40B4-BE49-F238E27FC236}">
                <a16:creationId xmlns:a16="http://schemas.microsoft.com/office/drawing/2014/main" id="{E772C7D8-BE4C-467B-88DF-63A7D0F7B5AB}"/>
              </a:ext>
            </a:extLst>
          </p:cNvPr>
          <p:cNvPicPr>
            <a:picLocks noChangeAspect="1"/>
          </p:cNvPicPr>
          <p:nvPr/>
        </p:nvPicPr>
        <p:blipFill>
          <a:blip r:embed="rId4"/>
          <a:stretch>
            <a:fillRect/>
          </a:stretch>
        </p:blipFill>
        <p:spPr>
          <a:xfrm>
            <a:off x="198653" y="-1187"/>
            <a:ext cx="4411133" cy="3308350"/>
          </a:xfrm>
          <a:prstGeom prst="rect">
            <a:avLst/>
          </a:prstGeom>
        </p:spPr>
      </p:pic>
      <p:pic>
        <p:nvPicPr>
          <p:cNvPr id="5" name="Picture 4">
            <a:extLst>
              <a:ext uri="{FF2B5EF4-FFF2-40B4-BE49-F238E27FC236}">
                <a16:creationId xmlns:a16="http://schemas.microsoft.com/office/drawing/2014/main" id="{DB1F0943-D2B0-4853-960F-03777ED20B6F}"/>
              </a:ext>
            </a:extLst>
          </p:cNvPr>
          <p:cNvPicPr>
            <a:picLocks noChangeAspect="1"/>
          </p:cNvPicPr>
          <p:nvPr/>
        </p:nvPicPr>
        <p:blipFill>
          <a:blip r:embed="rId5"/>
          <a:stretch>
            <a:fillRect/>
          </a:stretch>
        </p:blipFill>
        <p:spPr>
          <a:xfrm>
            <a:off x="5048250" y="0"/>
            <a:ext cx="7143750" cy="4514850"/>
          </a:xfrm>
          <a:prstGeom prst="rect">
            <a:avLst/>
          </a:prstGeom>
        </p:spPr>
      </p:pic>
    </p:spTree>
    <p:extLst>
      <p:ext uri="{BB962C8B-B14F-4D97-AF65-F5344CB8AC3E}">
        <p14:creationId xmlns:p14="http://schemas.microsoft.com/office/powerpoint/2010/main" val="3768596377"/>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C63AD4-3859-4828-BB3F-D9676663D05F}"/>
              </a:ext>
            </a:extLst>
          </p:cNvPr>
          <p:cNvPicPr>
            <a:picLocks noChangeAspect="1"/>
          </p:cNvPicPr>
          <p:nvPr/>
        </p:nvPicPr>
        <p:blipFill>
          <a:blip r:embed="rId2"/>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BBB40607-CF7B-473D-97F0-76388168313B}"/>
              </a:ext>
            </a:extLst>
          </p:cNvPr>
          <p:cNvSpPr txBox="1"/>
          <p:nvPr/>
        </p:nvSpPr>
        <p:spPr>
          <a:xfrm>
            <a:off x="9313332" y="151179"/>
            <a:ext cx="2675467" cy="6555641"/>
          </a:xfrm>
          <a:prstGeom prst="rect">
            <a:avLst/>
          </a:prstGeom>
          <a:noFill/>
        </p:spPr>
        <p:txBody>
          <a:bodyPr wrap="square" rtlCol="0">
            <a:spAutoFit/>
          </a:bodyPr>
          <a:lstStyle/>
          <a:p>
            <a:r>
              <a:rPr lang="en-US" sz="2800" dirty="0"/>
              <a:t>Interesting that the only area that remained open to non-Jesuit foreign merchants during Japan’s Edict of Exclusion of 1639, was the military target of an Atomic bomb in 1945. Coincidence? Or Payback!? </a:t>
            </a:r>
          </a:p>
        </p:txBody>
      </p:sp>
    </p:spTree>
    <p:extLst>
      <p:ext uri="{BB962C8B-B14F-4D97-AF65-F5344CB8AC3E}">
        <p14:creationId xmlns:p14="http://schemas.microsoft.com/office/powerpoint/2010/main" val="327766071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BF3DEF-0C7C-48A6-A627-D10F57752D83}"/>
              </a:ext>
            </a:extLst>
          </p:cNvPr>
          <p:cNvPicPr>
            <a:picLocks noChangeAspect="1"/>
          </p:cNvPicPr>
          <p:nvPr/>
        </p:nvPicPr>
        <p:blipFill>
          <a:blip r:embed="rId2"/>
          <a:stretch>
            <a:fillRect/>
          </a:stretch>
        </p:blipFill>
        <p:spPr>
          <a:xfrm>
            <a:off x="8778814" y="3465714"/>
            <a:ext cx="3413186" cy="3430385"/>
          </a:xfrm>
          <a:prstGeom prst="rect">
            <a:avLst/>
          </a:prstGeom>
        </p:spPr>
      </p:pic>
      <p:pic>
        <p:nvPicPr>
          <p:cNvPr id="3" name="Picture 2">
            <a:extLst>
              <a:ext uri="{FF2B5EF4-FFF2-40B4-BE49-F238E27FC236}">
                <a16:creationId xmlns:a16="http://schemas.microsoft.com/office/drawing/2014/main" id="{CFAFB653-0995-40F6-B138-9DAFC8669328}"/>
              </a:ext>
            </a:extLst>
          </p:cNvPr>
          <p:cNvPicPr>
            <a:picLocks noChangeAspect="1"/>
          </p:cNvPicPr>
          <p:nvPr/>
        </p:nvPicPr>
        <p:blipFill>
          <a:blip r:embed="rId3"/>
          <a:stretch>
            <a:fillRect/>
          </a:stretch>
        </p:blipFill>
        <p:spPr>
          <a:xfrm>
            <a:off x="0" y="3465714"/>
            <a:ext cx="5142843" cy="3430386"/>
          </a:xfrm>
          <a:prstGeom prst="rect">
            <a:avLst/>
          </a:prstGeom>
        </p:spPr>
      </p:pic>
      <p:pic>
        <p:nvPicPr>
          <p:cNvPr id="4" name="Picture 3">
            <a:extLst>
              <a:ext uri="{FF2B5EF4-FFF2-40B4-BE49-F238E27FC236}">
                <a16:creationId xmlns:a16="http://schemas.microsoft.com/office/drawing/2014/main" id="{AF42BAF2-1F52-40A1-8F3A-3D1A15C96ADC}"/>
              </a:ext>
            </a:extLst>
          </p:cNvPr>
          <p:cNvPicPr>
            <a:picLocks noChangeAspect="1"/>
          </p:cNvPicPr>
          <p:nvPr/>
        </p:nvPicPr>
        <p:blipFill>
          <a:blip r:embed="rId4"/>
          <a:stretch>
            <a:fillRect/>
          </a:stretch>
        </p:blipFill>
        <p:spPr>
          <a:xfrm>
            <a:off x="0" y="-1"/>
            <a:ext cx="6096000" cy="3430385"/>
          </a:xfrm>
          <a:prstGeom prst="rect">
            <a:avLst/>
          </a:prstGeom>
        </p:spPr>
      </p:pic>
      <p:pic>
        <p:nvPicPr>
          <p:cNvPr id="5" name="Picture 4">
            <a:extLst>
              <a:ext uri="{FF2B5EF4-FFF2-40B4-BE49-F238E27FC236}">
                <a16:creationId xmlns:a16="http://schemas.microsoft.com/office/drawing/2014/main" id="{0DD05D9A-770A-4C06-9A3A-8FFF20E7F87F}"/>
              </a:ext>
            </a:extLst>
          </p:cNvPr>
          <p:cNvPicPr>
            <a:picLocks noChangeAspect="1"/>
          </p:cNvPicPr>
          <p:nvPr/>
        </p:nvPicPr>
        <p:blipFill rotWithShape="1">
          <a:blip r:embed="rId5"/>
          <a:srcRect t="10090"/>
          <a:stretch/>
        </p:blipFill>
        <p:spPr>
          <a:xfrm>
            <a:off x="6096000" y="-38100"/>
            <a:ext cx="6096000" cy="3467100"/>
          </a:xfrm>
          <a:prstGeom prst="rect">
            <a:avLst/>
          </a:prstGeom>
        </p:spPr>
      </p:pic>
      <p:sp>
        <p:nvSpPr>
          <p:cNvPr id="6" name="TextBox 5">
            <a:extLst>
              <a:ext uri="{FF2B5EF4-FFF2-40B4-BE49-F238E27FC236}">
                <a16:creationId xmlns:a16="http://schemas.microsoft.com/office/drawing/2014/main" id="{4D168CDA-663F-4842-A6B9-42CE6D59AEDB}"/>
              </a:ext>
            </a:extLst>
          </p:cNvPr>
          <p:cNvSpPr txBox="1"/>
          <p:nvPr/>
        </p:nvSpPr>
        <p:spPr>
          <a:xfrm>
            <a:off x="5187118" y="3465714"/>
            <a:ext cx="3413186" cy="3108543"/>
          </a:xfrm>
          <a:prstGeom prst="rect">
            <a:avLst/>
          </a:prstGeom>
          <a:noFill/>
        </p:spPr>
        <p:txBody>
          <a:bodyPr wrap="square" rtlCol="0">
            <a:spAutoFit/>
          </a:bodyPr>
          <a:lstStyle/>
          <a:p>
            <a:r>
              <a:rPr lang="en-US" sz="2800" u="sng" dirty="0">
                <a:solidFill>
                  <a:srgbClr val="C00000"/>
                </a:solidFill>
              </a:rPr>
              <a:t>Atomic Bombs</a:t>
            </a:r>
          </a:p>
          <a:p>
            <a:endParaRPr lang="en-US" sz="2800" dirty="0">
              <a:solidFill>
                <a:srgbClr val="C00000"/>
              </a:solidFill>
            </a:endParaRPr>
          </a:p>
          <a:p>
            <a:r>
              <a:rPr lang="en-US" sz="2800" dirty="0">
                <a:solidFill>
                  <a:srgbClr val="C00000"/>
                </a:solidFill>
              </a:rPr>
              <a:t> Hiroshima: August 6, 1945</a:t>
            </a:r>
          </a:p>
          <a:p>
            <a:endParaRPr lang="en-US" sz="2800" dirty="0">
              <a:solidFill>
                <a:srgbClr val="C00000"/>
              </a:solidFill>
            </a:endParaRPr>
          </a:p>
          <a:p>
            <a:r>
              <a:rPr lang="en-US" sz="2800" dirty="0">
                <a:solidFill>
                  <a:srgbClr val="C00000"/>
                </a:solidFill>
              </a:rPr>
              <a:t>Nagasaki: August 9, 1945</a:t>
            </a:r>
          </a:p>
        </p:txBody>
      </p:sp>
    </p:spTree>
    <p:extLst>
      <p:ext uri="{BB962C8B-B14F-4D97-AF65-F5344CB8AC3E}">
        <p14:creationId xmlns:p14="http://schemas.microsoft.com/office/powerpoint/2010/main" val="146461560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people posing for a photo&#10;&#10;Description generated with very high confidence">
            <a:extLst>
              <a:ext uri="{FF2B5EF4-FFF2-40B4-BE49-F238E27FC236}">
                <a16:creationId xmlns:a16="http://schemas.microsoft.com/office/drawing/2014/main" id="{BBBFC1AF-EF2E-4A14-9957-EDB82F88A16D}"/>
              </a:ext>
            </a:extLst>
          </p:cNvPr>
          <p:cNvPicPr>
            <a:picLocks noChangeAspect="1"/>
          </p:cNvPicPr>
          <p:nvPr/>
        </p:nvPicPr>
        <p:blipFill rotWithShape="1">
          <a:blip r:embed="rId2"/>
          <a:srcRect r="14276" b="-1"/>
          <a:stretch/>
        </p:blipFill>
        <p:spPr>
          <a:xfrm>
            <a:off x="5419264" y="3265080"/>
            <a:ext cx="6129269" cy="3592925"/>
          </a:xfrm>
          <a:prstGeom prst="rect">
            <a:avLst/>
          </a:prstGeom>
        </p:spPr>
      </p:pic>
      <p:pic>
        <p:nvPicPr>
          <p:cNvPr id="3" name="Picture 2" descr="Two people standing in a room&#10;&#10;Description generated with very high confidence">
            <a:extLst>
              <a:ext uri="{FF2B5EF4-FFF2-40B4-BE49-F238E27FC236}">
                <a16:creationId xmlns:a16="http://schemas.microsoft.com/office/drawing/2014/main" id="{EE50DB41-B3D7-4FC0-8821-2DFD91F2B06C}"/>
              </a:ext>
            </a:extLst>
          </p:cNvPr>
          <p:cNvPicPr>
            <a:picLocks noChangeAspect="1"/>
          </p:cNvPicPr>
          <p:nvPr/>
        </p:nvPicPr>
        <p:blipFill rotWithShape="1">
          <a:blip r:embed="rId3"/>
          <a:srcRect t="5227" r="1" b="1"/>
          <a:stretch/>
        </p:blipFill>
        <p:spPr>
          <a:xfrm>
            <a:off x="643467" y="-5"/>
            <a:ext cx="6082711"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9" name="Rectangle 8">
            <a:extLst>
              <a:ext uri="{FF2B5EF4-FFF2-40B4-BE49-F238E27FC236}">
                <a16:creationId xmlns:a16="http://schemas.microsoft.com/office/drawing/2014/main" id="{E97C36FC-DEAA-4DCA-B0AB-7F9357FA401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78C38CD-A630-49FF-8417-6792A2B13FC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C57C5C0-2835-458D-AE29-8E6BC630CFB9}"/>
              </a:ext>
            </a:extLst>
          </p:cNvPr>
          <p:cNvSpPr txBox="1"/>
          <p:nvPr/>
        </p:nvSpPr>
        <p:spPr>
          <a:xfrm>
            <a:off x="6887043" y="643467"/>
            <a:ext cx="4614931" cy="2308324"/>
          </a:xfrm>
          <a:prstGeom prst="rect">
            <a:avLst/>
          </a:prstGeom>
          <a:noFill/>
        </p:spPr>
        <p:txBody>
          <a:bodyPr wrap="square" rtlCol="0">
            <a:spAutoFit/>
          </a:bodyPr>
          <a:lstStyle/>
          <a:p>
            <a:r>
              <a:rPr lang="en-US" sz="2400" dirty="0">
                <a:solidFill>
                  <a:srgbClr val="C00000"/>
                </a:solidFill>
              </a:rPr>
              <a:t>All powers answer to Rome or they suffer the same fate as Japan. Don’t be fooled by who the media paints as the “Boogey Man”—the enemy is, as has always been since the Middle Ages, is the Pope of Rome.</a:t>
            </a:r>
          </a:p>
        </p:txBody>
      </p:sp>
      <p:pic>
        <p:nvPicPr>
          <p:cNvPr id="6" name="Picture 5">
            <a:extLst>
              <a:ext uri="{FF2B5EF4-FFF2-40B4-BE49-F238E27FC236}">
                <a16:creationId xmlns:a16="http://schemas.microsoft.com/office/drawing/2014/main" id="{14606ABD-C7A7-4416-AC8C-3D4EF04742D6}"/>
              </a:ext>
            </a:extLst>
          </p:cNvPr>
          <p:cNvPicPr>
            <a:picLocks noChangeAspect="1"/>
          </p:cNvPicPr>
          <p:nvPr/>
        </p:nvPicPr>
        <p:blipFill>
          <a:blip r:embed="rId4"/>
          <a:stretch>
            <a:fillRect/>
          </a:stretch>
        </p:blipFill>
        <p:spPr>
          <a:xfrm>
            <a:off x="523179" y="4036935"/>
            <a:ext cx="4815652" cy="2704174"/>
          </a:xfrm>
          <a:prstGeom prst="rect">
            <a:avLst/>
          </a:prstGeom>
        </p:spPr>
      </p:pic>
    </p:spTree>
    <p:extLst>
      <p:ext uri="{BB962C8B-B14F-4D97-AF65-F5344CB8AC3E}">
        <p14:creationId xmlns:p14="http://schemas.microsoft.com/office/powerpoint/2010/main" val="1682858207"/>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03A1B-687D-4E64-82B3-DC60F6BE2AD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9918510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151EF3-28F9-48A9-8742-BCC2CDA3203A}"/>
              </a:ext>
            </a:extLst>
          </p:cNvPr>
          <p:cNvPicPr>
            <a:picLocks noChangeAspect="1"/>
          </p:cNvPicPr>
          <p:nvPr/>
        </p:nvPicPr>
        <p:blipFill>
          <a:blip r:embed="rId2"/>
          <a:stretch>
            <a:fillRect/>
          </a:stretch>
        </p:blipFill>
        <p:spPr>
          <a:xfrm>
            <a:off x="237066" y="0"/>
            <a:ext cx="4451048" cy="6231467"/>
          </a:xfrm>
          <a:prstGeom prst="rect">
            <a:avLst/>
          </a:prstGeom>
        </p:spPr>
      </p:pic>
      <p:sp>
        <p:nvSpPr>
          <p:cNvPr id="3" name="TextBox 2">
            <a:extLst>
              <a:ext uri="{FF2B5EF4-FFF2-40B4-BE49-F238E27FC236}">
                <a16:creationId xmlns:a16="http://schemas.microsoft.com/office/drawing/2014/main" id="{E0478191-2FDB-49E9-B117-2FAD81905136}"/>
              </a:ext>
            </a:extLst>
          </p:cNvPr>
          <p:cNvSpPr txBox="1"/>
          <p:nvPr/>
        </p:nvSpPr>
        <p:spPr>
          <a:xfrm>
            <a:off x="414465" y="6362469"/>
            <a:ext cx="4096250" cy="461665"/>
          </a:xfrm>
          <a:prstGeom prst="rect">
            <a:avLst/>
          </a:prstGeom>
          <a:noFill/>
        </p:spPr>
        <p:txBody>
          <a:bodyPr wrap="none" rtlCol="0">
            <a:spAutoFit/>
          </a:bodyPr>
          <a:lstStyle/>
          <a:p>
            <a:r>
              <a:rPr lang="en-US" sz="2400" dirty="0">
                <a:solidFill>
                  <a:schemeClr val="bg1"/>
                </a:solidFill>
              </a:rPr>
              <a:t>Activist Ex-Jesuit Alberto Rivera</a:t>
            </a:r>
          </a:p>
        </p:txBody>
      </p:sp>
      <p:pic>
        <p:nvPicPr>
          <p:cNvPr id="4" name="Picture 3">
            <a:extLst>
              <a:ext uri="{FF2B5EF4-FFF2-40B4-BE49-F238E27FC236}">
                <a16:creationId xmlns:a16="http://schemas.microsoft.com/office/drawing/2014/main" id="{C6943D21-8B80-4D9F-86FE-7BF9B5083190}"/>
              </a:ext>
            </a:extLst>
          </p:cNvPr>
          <p:cNvPicPr>
            <a:picLocks noChangeAspect="1"/>
          </p:cNvPicPr>
          <p:nvPr/>
        </p:nvPicPr>
        <p:blipFill rotWithShape="1">
          <a:blip r:embed="rId3"/>
          <a:srcRect l="26753"/>
          <a:stretch/>
        </p:blipFill>
        <p:spPr>
          <a:xfrm>
            <a:off x="5367866" y="0"/>
            <a:ext cx="6824133" cy="6858000"/>
          </a:xfrm>
          <a:prstGeom prst="rect">
            <a:avLst/>
          </a:prstGeom>
        </p:spPr>
      </p:pic>
    </p:spTree>
    <p:extLst>
      <p:ext uri="{BB962C8B-B14F-4D97-AF65-F5344CB8AC3E}">
        <p14:creationId xmlns:p14="http://schemas.microsoft.com/office/powerpoint/2010/main" val="428932360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D409D8-D7E7-4DED-9982-7EDDF86002FD}"/>
              </a:ext>
            </a:extLst>
          </p:cNvPr>
          <p:cNvPicPr>
            <a:picLocks noChangeAspect="1"/>
          </p:cNvPicPr>
          <p:nvPr/>
        </p:nvPicPr>
        <p:blipFill>
          <a:blip r:embed="rId2"/>
          <a:stretch>
            <a:fillRect/>
          </a:stretch>
        </p:blipFill>
        <p:spPr>
          <a:xfrm>
            <a:off x="1869455" y="0"/>
            <a:ext cx="8453090" cy="6858000"/>
          </a:xfrm>
          <a:prstGeom prst="rect">
            <a:avLst/>
          </a:prstGeom>
        </p:spPr>
      </p:pic>
    </p:spTree>
    <p:extLst>
      <p:ext uri="{BB962C8B-B14F-4D97-AF65-F5344CB8AC3E}">
        <p14:creationId xmlns:p14="http://schemas.microsoft.com/office/powerpoint/2010/main" val="219420861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ACBD6B-1CB6-497D-BB7C-9C04422DAF9D}"/>
              </a:ext>
            </a:extLst>
          </p:cNvPr>
          <p:cNvPicPr>
            <a:picLocks noChangeAspect="1"/>
          </p:cNvPicPr>
          <p:nvPr/>
        </p:nvPicPr>
        <p:blipFill rotWithShape="1">
          <a:blip r:embed="rId2"/>
          <a:srcRect t="11245" b="13755"/>
          <a:stretch/>
        </p:blipFill>
        <p:spPr>
          <a:xfrm>
            <a:off x="20" y="10"/>
            <a:ext cx="12191980" cy="6857990"/>
          </a:xfrm>
          <a:prstGeom prst="rect">
            <a:avLst/>
          </a:prstGeom>
        </p:spPr>
      </p:pic>
    </p:spTree>
    <p:extLst>
      <p:ext uri="{BB962C8B-B14F-4D97-AF65-F5344CB8AC3E}">
        <p14:creationId xmlns:p14="http://schemas.microsoft.com/office/powerpoint/2010/main" val="4115389735"/>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3A364-13BC-4162-94B4-6342414AA010}"/>
              </a:ext>
            </a:extLst>
          </p:cNvPr>
          <p:cNvPicPr>
            <a:picLocks noChangeAspect="1"/>
          </p:cNvPicPr>
          <p:nvPr/>
        </p:nvPicPr>
        <p:blipFill>
          <a:blip r:embed="rId2"/>
          <a:stretch>
            <a:fillRect/>
          </a:stretch>
        </p:blipFill>
        <p:spPr>
          <a:xfrm>
            <a:off x="6094847" y="0"/>
            <a:ext cx="6095999" cy="3429000"/>
          </a:xfrm>
          <a:prstGeom prst="rect">
            <a:avLst/>
          </a:prstGeom>
        </p:spPr>
      </p:pic>
      <p:pic>
        <p:nvPicPr>
          <p:cNvPr id="4" name="Picture 3">
            <a:extLst>
              <a:ext uri="{FF2B5EF4-FFF2-40B4-BE49-F238E27FC236}">
                <a16:creationId xmlns:a16="http://schemas.microsoft.com/office/drawing/2014/main" id="{3E9B54BF-53C9-4D19-BF00-6D15887DE209}"/>
              </a:ext>
            </a:extLst>
          </p:cNvPr>
          <p:cNvPicPr>
            <a:picLocks noChangeAspect="1"/>
          </p:cNvPicPr>
          <p:nvPr/>
        </p:nvPicPr>
        <p:blipFill>
          <a:blip r:embed="rId3"/>
          <a:stretch>
            <a:fillRect/>
          </a:stretch>
        </p:blipFill>
        <p:spPr>
          <a:xfrm>
            <a:off x="1" y="0"/>
            <a:ext cx="6093692" cy="3429000"/>
          </a:xfrm>
          <a:prstGeom prst="rect">
            <a:avLst/>
          </a:prstGeom>
        </p:spPr>
      </p:pic>
      <p:pic>
        <p:nvPicPr>
          <p:cNvPr id="5" name="Picture 4">
            <a:extLst>
              <a:ext uri="{FF2B5EF4-FFF2-40B4-BE49-F238E27FC236}">
                <a16:creationId xmlns:a16="http://schemas.microsoft.com/office/drawing/2014/main" id="{2EB08235-C058-4393-9EF1-CDB85C5B8938}"/>
              </a:ext>
            </a:extLst>
          </p:cNvPr>
          <p:cNvPicPr>
            <a:picLocks noChangeAspect="1"/>
          </p:cNvPicPr>
          <p:nvPr/>
        </p:nvPicPr>
        <p:blipFill>
          <a:blip r:embed="rId4"/>
          <a:stretch>
            <a:fillRect/>
          </a:stretch>
        </p:blipFill>
        <p:spPr>
          <a:xfrm>
            <a:off x="6093693" y="3429000"/>
            <a:ext cx="6149764" cy="3429000"/>
          </a:xfrm>
          <a:prstGeom prst="rect">
            <a:avLst/>
          </a:prstGeom>
        </p:spPr>
      </p:pic>
      <p:pic>
        <p:nvPicPr>
          <p:cNvPr id="6" name="Picture 5">
            <a:extLst>
              <a:ext uri="{FF2B5EF4-FFF2-40B4-BE49-F238E27FC236}">
                <a16:creationId xmlns:a16="http://schemas.microsoft.com/office/drawing/2014/main" id="{97F22060-BC8F-4A15-9DCF-5426BE164933}"/>
              </a:ext>
            </a:extLst>
          </p:cNvPr>
          <p:cNvPicPr>
            <a:picLocks noChangeAspect="1"/>
          </p:cNvPicPr>
          <p:nvPr/>
        </p:nvPicPr>
        <p:blipFill rotWithShape="1">
          <a:blip r:embed="rId5"/>
          <a:srcRect b="3835"/>
          <a:stretch/>
        </p:blipFill>
        <p:spPr>
          <a:xfrm>
            <a:off x="53765" y="3429000"/>
            <a:ext cx="6042236" cy="3429000"/>
          </a:xfrm>
          <a:prstGeom prst="rect">
            <a:avLst/>
          </a:prstGeom>
        </p:spPr>
      </p:pic>
    </p:spTree>
    <p:extLst>
      <p:ext uri="{BB962C8B-B14F-4D97-AF65-F5344CB8AC3E}">
        <p14:creationId xmlns:p14="http://schemas.microsoft.com/office/powerpoint/2010/main" val="80624361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06EB3A-6917-40B1-8F4B-69976699DB16}"/>
              </a:ext>
            </a:extLst>
          </p:cNvPr>
          <p:cNvPicPr>
            <a:picLocks noChangeAspect="1"/>
          </p:cNvPicPr>
          <p:nvPr/>
        </p:nvPicPr>
        <p:blipFill>
          <a:blip r:embed="rId2"/>
          <a:stretch>
            <a:fillRect/>
          </a:stretch>
        </p:blipFill>
        <p:spPr>
          <a:xfrm>
            <a:off x="1" y="0"/>
            <a:ext cx="12192000" cy="6858001"/>
          </a:xfrm>
          <a:prstGeom prst="rect">
            <a:avLst/>
          </a:prstGeom>
        </p:spPr>
      </p:pic>
      <p:sp>
        <p:nvSpPr>
          <p:cNvPr id="4" name="TextBox 3">
            <a:extLst>
              <a:ext uri="{FF2B5EF4-FFF2-40B4-BE49-F238E27FC236}">
                <a16:creationId xmlns:a16="http://schemas.microsoft.com/office/drawing/2014/main" id="{1E276BE7-AD0C-474D-BCAA-7F1F5248E3D6}"/>
              </a:ext>
            </a:extLst>
          </p:cNvPr>
          <p:cNvSpPr txBox="1"/>
          <p:nvPr/>
        </p:nvSpPr>
        <p:spPr>
          <a:xfrm>
            <a:off x="-1" y="5640742"/>
            <a:ext cx="12192000" cy="954107"/>
          </a:xfrm>
          <a:prstGeom prst="rect">
            <a:avLst/>
          </a:prstGeom>
          <a:noFill/>
        </p:spPr>
        <p:txBody>
          <a:bodyPr wrap="square" rtlCol="0">
            <a:spAutoFit/>
          </a:bodyPr>
          <a:lstStyle/>
          <a:p>
            <a:r>
              <a:rPr lang="en-US" sz="2800" b="1" dirty="0">
                <a:solidFill>
                  <a:srgbClr val="C00000"/>
                </a:solidFill>
                <a:highlight>
                  <a:srgbClr val="000000"/>
                </a:highlight>
              </a:rPr>
              <a:t>Benito Mussolini signs the Lateran Accord (Lateran Treaty) reinstating the Vatican as a Recognized Sovereignty</a:t>
            </a:r>
          </a:p>
        </p:txBody>
      </p:sp>
      <p:sp>
        <p:nvSpPr>
          <p:cNvPr id="5" name="TextBox 4">
            <a:extLst>
              <a:ext uri="{FF2B5EF4-FFF2-40B4-BE49-F238E27FC236}">
                <a16:creationId xmlns:a16="http://schemas.microsoft.com/office/drawing/2014/main" id="{E24E136D-5109-469D-8AB0-8C2A4E78DB39}"/>
              </a:ext>
            </a:extLst>
          </p:cNvPr>
          <p:cNvSpPr txBox="1"/>
          <p:nvPr/>
        </p:nvSpPr>
        <p:spPr>
          <a:xfrm>
            <a:off x="7411645" y="4415712"/>
            <a:ext cx="2329677" cy="461665"/>
          </a:xfrm>
          <a:prstGeom prst="rect">
            <a:avLst/>
          </a:prstGeom>
          <a:noFill/>
        </p:spPr>
        <p:txBody>
          <a:bodyPr wrap="none" rtlCol="0">
            <a:spAutoFit/>
          </a:bodyPr>
          <a:lstStyle/>
          <a:p>
            <a:r>
              <a:rPr lang="en-US" sz="2400" b="1" dirty="0">
                <a:solidFill>
                  <a:srgbClr val="C00000"/>
                </a:solidFill>
                <a:highlight>
                  <a:srgbClr val="000000"/>
                </a:highlight>
              </a:rPr>
              <a:t>Benito Mussolini</a:t>
            </a:r>
          </a:p>
        </p:txBody>
      </p:sp>
      <p:sp>
        <p:nvSpPr>
          <p:cNvPr id="6" name="TextBox 5">
            <a:extLst>
              <a:ext uri="{FF2B5EF4-FFF2-40B4-BE49-F238E27FC236}">
                <a16:creationId xmlns:a16="http://schemas.microsoft.com/office/drawing/2014/main" id="{11569BCC-0B03-4148-8575-66230E82AFBC}"/>
              </a:ext>
            </a:extLst>
          </p:cNvPr>
          <p:cNvSpPr txBox="1"/>
          <p:nvPr/>
        </p:nvSpPr>
        <p:spPr>
          <a:xfrm>
            <a:off x="2767759" y="1445349"/>
            <a:ext cx="3546777" cy="1200329"/>
          </a:xfrm>
          <a:prstGeom prst="rect">
            <a:avLst/>
          </a:prstGeom>
          <a:noFill/>
        </p:spPr>
        <p:txBody>
          <a:bodyPr wrap="square" rtlCol="0">
            <a:spAutoFit/>
          </a:bodyPr>
          <a:lstStyle/>
          <a:p>
            <a:pPr algn="ctr"/>
            <a:r>
              <a:rPr lang="en-US" sz="2400" b="1" dirty="0">
                <a:solidFill>
                  <a:srgbClr val="C00000"/>
                </a:solidFill>
                <a:highlight>
                  <a:srgbClr val="000000"/>
                </a:highlight>
              </a:rPr>
              <a:t>Cardinal Secretary of State Pietro </a:t>
            </a:r>
            <a:r>
              <a:rPr lang="en-US" sz="2400" b="1" dirty="0" err="1">
                <a:solidFill>
                  <a:srgbClr val="C00000"/>
                </a:solidFill>
                <a:highlight>
                  <a:srgbClr val="000000"/>
                </a:highlight>
              </a:rPr>
              <a:t>Gaspari</a:t>
            </a:r>
            <a:r>
              <a:rPr lang="en-US" sz="2400" b="1" dirty="0">
                <a:solidFill>
                  <a:srgbClr val="C00000"/>
                </a:solidFill>
                <a:highlight>
                  <a:srgbClr val="000000"/>
                </a:highlight>
              </a:rPr>
              <a:t> represents Pope Pius XI</a:t>
            </a:r>
          </a:p>
        </p:txBody>
      </p:sp>
    </p:spTree>
    <p:extLst>
      <p:ext uri="{BB962C8B-B14F-4D97-AF65-F5344CB8AC3E}">
        <p14:creationId xmlns:p14="http://schemas.microsoft.com/office/powerpoint/2010/main" val="16557468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16A522-CA3E-4A07-8402-32DD229E20A9}"/>
              </a:ext>
            </a:extLst>
          </p:cNvPr>
          <p:cNvPicPr>
            <a:picLocks noChangeAspect="1"/>
          </p:cNvPicPr>
          <p:nvPr/>
        </p:nvPicPr>
        <p:blipFill>
          <a:blip r:embed="rId2"/>
          <a:stretch>
            <a:fillRect/>
          </a:stretch>
        </p:blipFill>
        <p:spPr>
          <a:xfrm>
            <a:off x="808565" y="385233"/>
            <a:ext cx="3424767" cy="5137151"/>
          </a:xfrm>
          <a:prstGeom prst="rect">
            <a:avLst/>
          </a:prstGeom>
        </p:spPr>
      </p:pic>
      <p:sp>
        <p:nvSpPr>
          <p:cNvPr id="4" name="TextBox 3">
            <a:extLst>
              <a:ext uri="{FF2B5EF4-FFF2-40B4-BE49-F238E27FC236}">
                <a16:creationId xmlns:a16="http://schemas.microsoft.com/office/drawing/2014/main" id="{6E8B7984-82E6-4C36-9506-4275EE18FD7E}"/>
              </a:ext>
            </a:extLst>
          </p:cNvPr>
          <p:cNvSpPr txBox="1"/>
          <p:nvPr/>
        </p:nvSpPr>
        <p:spPr>
          <a:xfrm>
            <a:off x="808565" y="5875866"/>
            <a:ext cx="3345659" cy="461665"/>
          </a:xfrm>
          <a:prstGeom prst="rect">
            <a:avLst/>
          </a:prstGeom>
          <a:noFill/>
        </p:spPr>
        <p:txBody>
          <a:bodyPr wrap="none" rtlCol="0">
            <a:spAutoFit/>
          </a:bodyPr>
          <a:lstStyle/>
          <a:p>
            <a:r>
              <a:rPr lang="en-US" sz="2400" b="1" dirty="0">
                <a:solidFill>
                  <a:schemeClr val="bg1"/>
                </a:solidFill>
              </a:rPr>
              <a:t>Pope Pius XI (1922-1939)</a:t>
            </a:r>
          </a:p>
        </p:txBody>
      </p:sp>
      <p:sp>
        <p:nvSpPr>
          <p:cNvPr id="5" name="TextBox 4">
            <a:extLst>
              <a:ext uri="{FF2B5EF4-FFF2-40B4-BE49-F238E27FC236}">
                <a16:creationId xmlns:a16="http://schemas.microsoft.com/office/drawing/2014/main" id="{58F3FA7E-0C9A-485A-9B64-5D5B0CF436D0}"/>
              </a:ext>
            </a:extLst>
          </p:cNvPr>
          <p:cNvSpPr txBox="1"/>
          <p:nvPr/>
        </p:nvSpPr>
        <p:spPr>
          <a:xfrm>
            <a:off x="4983593" y="751344"/>
            <a:ext cx="6399842" cy="2677656"/>
          </a:xfrm>
          <a:prstGeom prst="rect">
            <a:avLst/>
          </a:prstGeom>
          <a:noFill/>
        </p:spPr>
        <p:txBody>
          <a:bodyPr wrap="square" rtlCol="0">
            <a:spAutoFit/>
          </a:bodyPr>
          <a:lstStyle/>
          <a:p>
            <a:r>
              <a:rPr lang="en-US" sz="2800" dirty="0">
                <a:solidFill>
                  <a:schemeClr val="bg1"/>
                </a:solidFill>
              </a:rPr>
              <a:t>Mussolini is making rapid headway and will conquer all in his path. </a:t>
            </a:r>
            <a:r>
              <a:rPr lang="en-US" sz="2800" b="1" u="sng" dirty="0">
                <a:solidFill>
                  <a:schemeClr val="bg1"/>
                </a:solidFill>
              </a:rPr>
              <a:t>Mussolini is a wonderful man! Do you hear me? A wonderful man</a:t>
            </a:r>
            <a:r>
              <a:rPr lang="en-US" sz="2800" u="sng" dirty="0">
                <a:solidFill>
                  <a:schemeClr val="bg1"/>
                </a:solidFill>
              </a:rPr>
              <a:t>! </a:t>
            </a:r>
            <a:r>
              <a:rPr lang="en-US" sz="2800" dirty="0">
                <a:solidFill>
                  <a:schemeClr val="bg1"/>
                </a:solidFill>
              </a:rPr>
              <a:t>The future is his.—Edmond Paris, </a:t>
            </a:r>
            <a:r>
              <a:rPr lang="en-US" sz="2800" i="1" dirty="0">
                <a:solidFill>
                  <a:schemeClr val="bg1"/>
                </a:solidFill>
              </a:rPr>
              <a:t>The Vatican Against Rome, </a:t>
            </a:r>
            <a:r>
              <a:rPr lang="en-US" sz="2800" dirty="0">
                <a:solidFill>
                  <a:schemeClr val="bg1"/>
                </a:solidFill>
              </a:rPr>
              <a:t>p. 69.</a:t>
            </a:r>
          </a:p>
        </p:txBody>
      </p:sp>
      <p:pic>
        <p:nvPicPr>
          <p:cNvPr id="6" name="Picture 5">
            <a:extLst>
              <a:ext uri="{FF2B5EF4-FFF2-40B4-BE49-F238E27FC236}">
                <a16:creationId xmlns:a16="http://schemas.microsoft.com/office/drawing/2014/main" id="{5EE02326-5320-4104-A0A1-D854C182BAA0}"/>
              </a:ext>
            </a:extLst>
          </p:cNvPr>
          <p:cNvPicPr>
            <a:picLocks noChangeAspect="1"/>
          </p:cNvPicPr>
          <p:nvPr/>
        </p:nvPicPr>
        <p:blipFill>
          <a:blip r:embed="rId3"/>
          <a:stretch>
            <a:fillRect/>
          </a:stretch>
        </p:blipFill>
        <p:spPr>
          <a:xfrm>
            <a:off x="8730708" y="3429000"/>
            <a:ext cx="2250295" cy="3459192"/>
          </a:xfrm>
          <a:prstGeom prst="rect">
            <a:avLst/>
          </a:prstGeom>
        </p:spPr>
      </p:pic>
      <p:pic>
        <p:nvPicPr>
          <p:cNvPr id="8" name="Picture 7">
            <a:extLst>
              <a:ext uri="{FF2B5EF4-FFF2-40B4-BE49-F238E27FC236}">
                <a16:creationId xmlns:a16="http://schemas.microsoft.com/office/drawing/2014/main" id="{FBB03655-CA90-4CB4-A442-89100050939E}"/>
              </a:ext>
            </a:extLst>
          </p:cNvPr>
          <p:cNvPicPr>
            <a:picLocks noChangeAspect="1"/>
          </p:cNvPicPr>
          <p:nvPr/>
        </p:nvPicPr>
        <p:blipFill>
          <a:blip r:embed="rId4"/>
          <a:stretch>
            <a:fillRect/>
          </a:stretch>
        </p:blipFill>
        <p:spPr>
          <a:xfrm>
            <a:off x="4761650" y="3429000"/>
            <a:ext cx="2923953" cy="3429000"/>
          </a:xfrm>
          <a:prstGeom prst="rect">
            <a:avLst/>
          </a:prstGeom>
        </p:spPr>
      </p:pic>
    </p:spTree>
    <p:extLst>
      <p:ext uri="{BB962C8B-B14F-4D97-AF65-F5344CB8AC3E}">
        <p14:creationId xmlns:p14="http://schemas.microsoft.com/office/powerpoint/2010/main" val="195573764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8D051D-26FD-4CE2-AD1B-A4F642B1771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375518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DDD326-E487-4FCE-A47C-EECB37A79035}"/>
              </a:ext>
            </a:extLst>
          </p:cNvPr>
          <p:cNvPicPr>
            <a:picLocks noChangeAspect="1"/>
          </p:cNvPicPr>
          <p:nvPr/>
        </p:nvPicPr>
        <p:blipFill>
          <a:blip r:embed="rId2"/>
          <a:stretch>
            <a:fillRect/>
          </a:stretch>
        </p:blipFill>
        <p:spPr>
          <a:xfrm>
            <a:off x="352683" y="-1"/>
            <a:ext cx="4649006" cy="5832389"/>
          </a:xfrm>
          <a:prstGeom prst="rect">
            <a:avLst/>
          </a:prstGeom>
        </p:spPr>
      </p:pic>
      <p:sp>
        <p:nvSpPr>
          <p:cNvPr id="3" name="TextBox 2">
            <a:extLst>
              <a:ext uri="{FF2B5EF4-FFF2-40B4-BE49-F238E27FC236}">
                <a16:creationId xmlns:a16="http://schemas.microsoft.com/office/drawing/2014/main" id="{10C042C4-3EE7-4952-A632-0BA6CE3D296B}"/>
              </a:ext>
            </a:extLst>
          </p:cNvPr>
          <p:cNvSpPr txBox="1"/>
          <p:nvPr/>
        </p:nvSpPr>
        <p:spPr>
          <a:xfrm>
            <a:off x="256074" y="6054811"/>
            <a:ext cx="4842223" cy="523220"/>
          </a:xfrm>
          <a:prstGeom prst="rect">
            <a:avLst/>
          </a:prstGeom>
          <a:noFill/>
        </p:spPr>
        <p:txBody>
          <a:bodyPr wrap="none" rtlCol="0">
            <a:spAutoFit/>
          </a:bodyPr>
          <a:lstStyle/>
          <a:p>
            <a:r>
              <a:rPr lang="en-US" sz="2800" dirty="0"/>
              <a:t>Franklin Delano Roosevelt (FDR)</a:t>
            </a:r>
          </a:p>
        </p:txBody>
      </p:sp>
      <p:pic>
        <p:nvPicPr>
          <p:cNvPr id="4" name="Picture 3">
            <a:extLst>
              <a:ext uri="{FF2B5EF4-FFF2-40B4-BE49-F238E27FC236}">
                <a16:creationId xmlns:a16="http://schemas.microsoft.com/office/drawing/2014/main" id="{AB61C42F-4F52-4000-ABBD-ABD207F606AB}"/>
              </a:ext>
            </a:extLst>
          </p:cNvPr>
          <p:cNvPicPr>
            <a:picLocks noChangeAspect="1"/>
          </p:cNvPicPr>
          <p:nvPr/>
        </p:nvPicPr>
        <p:blipFill>
          <a:blip r:embed="rId3"/>
          <a:stretch>
            <a:fillRect/>
          </a:stretch>
        </p:blipFill>
        <p:spPr>
          <a:xfrm>
            <a:off x="6096000" y="0"/>
            <a:ext cx="4649006" cy="6987512"/>
          </a:xfrm>
          <a:prstGeom prst="rect">
            <a:avLst/>
          </a:prstGeom>
        </p:spPr>
      </p:pic>
    </p:spTree>
    <p:extLst>
      <p:ext uri="{BB962C8B-B14F-4D97-AF65-F5344CB8AC3E}">
        <p14:creationId xmlns:p14="http://schemas.microsoft.com/office/powerpoint/2010/main" val="368348198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38AA0D-82FF-4A1C-A874-9983A0154C5E}"/>
              </a:ext>
            </a:extLst>
          </p:cNvPr>
          <p:cNvPicPr>
            <a:picLocks noChangeAspect="1"/>
          </p:cNvPicPr>
          <p:nvPr/>
        </p:nvPicPr>
        <p:blipFill>
          <a:blip r:embed="rId2"/>
          <a:stretch>
            <a:fillRect/>
          </a:stretch>
        </p:blipFill>
        <p:spPr>
          <a:xfrm>
            <a:off x="555796" y="0"/>
            <a:ext cx="4213911" cy="5882620"/>
          </a:xfrm>
          <a:prstGeom prst="rect">
            <a:avLst/>
          </a:prstGeom>
        </p:spPr>
      </p:pic>
      <p:sp>
        <p:nvSpPr>
          <p:cNvPr id="3" name="TextBox 2">
            <a:extLst>
              <a:ext uri="{FF2B5EF4-FFF2-40B4-BE49-F238E27FC236}">
                <a16:creationId xmlns:a16="http://schemas.microsoft.com/office/drawing/2014/main" id="{01EDC99C-DA38-4A45-A99D-40A063BBC774}"/>
              </a:ext>
            </a:extLst>
          </p:cNvPr>
          <p:cNvSpPr txBox="1"/>
          <p:nvPr/>
        </p:nvSpPr>
        <p:spPr>
          <a:xfrm>
            <a:off x="0" y="6055618"/>
            <a:ext cx="5750805" cy="523220"/>
          </a:xfrm>
          <a:prstGeom prst="rect">
            <a:avLst/>
          </a:prstGeom>
          <a:noFill/>
        </p:spPr>
        <p:txBody>
          <a:bodyPr wrap="none" rtlCol="0">
            <a:spAutoFit/>
          </a:bodyPr>
          <a:lstStyle/>
          <a:p>
            <a:r>
              <a:rPr lang="en-US" sz="2800" dirty="0"/>
              <a:t>Francis Cardinal Spellman (1939-1967)</a:t>
            </a:r>
          </a:p>
        </p:txBody>
      </p:sp>
      <p:pic>
        <p:nvPicPr>
          <p:cNvPr id="4" name="Picture 3">
            <a:extLst>
              <a:ext uri="{FF2B5EF4-FFF2-40B4-BE49-F238E27FC236}">
                <a16:creationId xmlns:a16="http://schemas.microsoft.com/office/drawing/2014/main" id="{E82D3E0E-7275-4360-8AFD-DCAEF0751A65}"/>
              </a:ext>
            </a:extLst>
          </p:cNvPr>
          <p:cNvPicPr>
            <a:picLocks noChangeAspect="1"/>
          </p:cNvPicPr>
          <p:nvPr/>
        </p:nvPicPr>
        <p:blipFill>
          <a:blip r:embed="rId3"/>
          <a:stretch>
            <a:fillRect/>
          </a:stretch>
        </p:blipFill>
        <p:spPr>
          <a:xfrm>
            <a:off x="5349704" y="198843"/>
            <a:ext cx="6286500" cy="3086100"/>
          </a:xfrm>
          <a:prstGeom prst="rect">
            <a:avLst/>
          </a:prstGeom>
        </p:spPr>
      </p:pic>
      <p:pic>
        <p:nvPicPr>
          <p:cNvPr id="5" name="Picture 4">
            <a:extLst>
              <a:ext uri="{FF2B5EF4-FFF2-40B4-BE49-F238E27FC236}">
                <a16:creationId xmlns:a16="http://schemas.microsoft.com/office/drawing/2014/main" id="{1FC2A008-CD14-43ED-88E4-6383FC288350}"/>
              </a:ext>
            </a:extLst>
          </p:cNvPr>
          <p:cNvPicPr>
            <a:picLocks noChangeAspect="1"/>
          </p:cNvPicPr>
          <p:nvPr/>
        </p:nvPicPr>
        <p:blipFill>
          <a:blip r:embed="rId4"/>
          <a:stretch>
            <a:fillRect/>
          </a:stretch>
        </p:blipFill>
        <p:spPr>
          <a:xfrm>
            <a:off x="6441197" y="3449232"/>
            <a:ext cx="4800600" cy="3209925"/>
          </a:xfrm>
          <a:prstGeom prst="rect">
            <a:avLst/>
          </a:prstGeom>
        </p:spPr>
      </p:pic>
    </p:spTree>
    <p:extLst>
      <p:ext uri="{BB962C8B-B14F-4D97-AF65-F5344CB8AC3E}">
        <p14:creationId xmlns:p14="http://schemas.microsoft.com/office/powerpoint/2010/main" val="369321127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3994</TotalTime>
  <Words>653</Words>
  <Application>Microsoft Office PowerPoint</Application>
  <PresentationFormat>Widescreen</PresentationFormat>
  <Paragraphs>25</Paragraphs>
  <Slides>31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Baskerville Old Face</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dc:creator>
  <cp:lastModifiedBy>Kody</cp:lastModifiedBy>
  <cp:revision>99</cp:revision>
  <dcterms:created xsi:type="dcterms:W3CDTF">2018-02-12T22:21:07Z</dcterms:created>
  <dcterms:modified xsi:type="dcterms:W3CDTF">2018-03-07T23:40:56Z</dcterms:modified>
</cp:coreProperties>
</file>