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7" autoAdjust="0"/>
    <p:restoredTop sz="94660"/>
  </p:normalViewPr>
  <p:slideViewPr>
    <p:cSldViewPr snapToGrid="0">
      <p:cViewPr varScale="1">
        <p:scale>
          <a:sx n="57" d="100"/>
          <a:sy n="57" d="100"/>
        </p:scale>
        <p:origin x="10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A0775C-1702-444B-8C72-19A2FB8BC7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01A0238-5DEF-4B31-83A5-3572AAD01C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A203C2-857A-4A15-8581-092438BCF1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77BAC-AB27-4F53-944D-DB00B5BE8F23}" type="datetimeFigureOut">
              <a:rPr lang="en-US" smtClean="0"/>
              <a:t>2/13/2018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D5176B-314B-4A4A-BEE7-54E4B53DD8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083F4C-6F9F-48F6-864D-3BFF05B396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75864-B51A-4945-8CED-1040C7942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2794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56600">
        <p14:reveal/>
      </p:transition>
    </mc:Choice>
    <mc:Fallback>
      <p:transition spd="slow" advClick="0" advTm="566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B36019-A124-47C5-ADEB-20FFB18F09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2ED15E-38B6-4F46-AF84-CF60444815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13FC86-39D9-406A-9681-5D800072A2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77BAC-AB27-4F53-944D-DB00B5BE8F23}" type="datetimeFigureOut">
              <a:rPr lang="en-US" smtClean="0"/>
              <a:t>2/13/2018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CC6A27-E69C-4FB6-BA17-6739D73F65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4F2BB6-89BA-4D98-9084-00FFC2079C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75864-B51A-4945-8CED-1040C7942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2242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56600">
        <p14:reveal/>
      </p:transition>
    </mc:Choice>
    <mc:Fallback>
      <p:transition spd="slow" advClick="0" advTm="566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81BA21B-367C-407B-BD38-5939147E11F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4E94918-D06B-47DA-875A-68D511D1F6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76E81F-28CE-46A5-837A-9F5B805482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77BAC-AB27-4F53-944D-DB00B5BE8F23}" type="datetimeFigureOut">
              <a:rPr lang="en-US" smtClean="0"/>
              <a:t>2/13/2018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9D11F0-82A8-4BD8-B39B-A3E6EAADEB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F46BBA-385A-4EF3-BED5-595FB7F534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75864-B51A-4945-8CED-1040C7942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0633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56600">
        <p14:reveal/>
      </p:transition>
    </mc:Choice>
    <mc:Fallback>
      <p:transition spd="slow" advClick="0" advTm="566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5163E6-8956-4A0F-AD3C-3BD7083D1B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EFB372-5AC2-4E2D-9352-2175C9BC92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49855B-C089-4BF4-A553-A032612721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77BAC-AB27-4F53-944D-DB00B5BE8F23}" type="datetimeFigureOut">
              <a:rPr lang="en-US" smtClean="0"/>
              <a:t>2/13/2018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80222A-C887-4A2E-B4B2-5F369CB7F1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B5465A-3FE0-4AA1-853B-156DB4CEFC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75864-B51A-4945-8CED-1040C7942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7699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56600">
        <p14:reveal/>
      </p:transition>
    </mc:Choice>
    <mc:Fallback>
      <p:transition spd="slow" advClick="0" advTm="566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DD0DA4-2A4E-4F99-89C9-A52F936D96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99A358-F76F-4318-8DDB-0409F5757B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89A6E4-D542-449E-8DF8-E855429470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77BAC-AB27-4F53-944D-DB00B5BE8F23}" type="datetimeFigureOut">
              <a:rPr lang="en-US" smtClean="0"/>
              <a:t>2/13/2018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2EF65F-40F6-4B92-B082-990B8A5B7D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C4B34B-C874-4F47-996C-547ED498EB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75864-B51A-4945-8CED-1040C7942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7587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56600">
        <p14:reveal/>
      </p:transition>
    </mc:Choice>
    <mc:Fallback>
      <p:transition spd="slow" advClick="0" advTm="566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C9A92-7D4D-438D-9D52-6CF7C712F2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D271D4-22CE-4013-A503-9753F1AD94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B92D82-74BA-4603-BDE2-C0C169415B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9B920A-158D-4A87-9B76-DC0D9872F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77BAC-AB27-4F53-944D-DB00B5BE8F23}" type="datetimeFigureOut">
              <a:rPr lang="en-US" smtClean="0"/>
              <a:t>2/13/2018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2A8AB9-D170-41E4-AC30-F7EF2F0693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C24165-DCAA-49CD-A1BC-E2BDE5B352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75864-B51A-4945-8CED-1040C7942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355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56600">
        <p14:reveal/>
      </p:transition>
    </mc:Choice>
    <mc:Fallback>
      <p:transition spd="slow" advClick="0" advTm="566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C2DE97-1EF7-4F59-A753-9D8C5A782B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B4D99A-8A69-47A2-A68D-C17E4EFDBA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5C4E0E-6F64-474C-8000-4CA8FA7137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9FE33A6-ABCF-424A-A6DC-8376D565ED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5B34A29-DEE3-4621-AEA6-7F983C6B9C2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BA3E88A-5168-4A76-99CA-44E911F74A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77BAC-AB27-4F53-944D-DB00B5BE8F23}" type="datetimeFigureOut">
              <a:rPr lang="en-US" smtClean="0"/>
              <a:t>2/13/2018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5B6942E-5964-4F4C-8121-054B81DD6F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FF1DB75-B1D5-4B70-B6AB-DECF0F9FB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75864-B51A-4945-8CED-1040C7942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5567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56600">
        <p14:reveal/>
      </p:transition>
    </mc:Choice>
    <mc:Fallback>
      <p:transition spd="slow" advClick="0" advTm="566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B6FA07-17DD-4CD3-954B-7A02D64863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02AB916-E0BC-47E3-AEE8-A90D878A7D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77BAC-AB27-4F53-944D-DB00B5BE8F23}" type="datetimeFigureOut">
              <a:rPr lang="en-US" smtClean="0"/>
              <a:t>2/13/2018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0F678E9-186A-4D7E-8118-59CD10F8C3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62297E-E17F-4A93-A190-D38BE48D0F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75864-B51A-4945-8CED-1040C7942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6778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56600">
        <p14:reveal/>
      </p:transition>
    </mc:Choice>
    <mc:Fallback>
      <p:transition spd="slow" advClick="0" advTm="566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9265604-43A1-4A9D-B254-29C8A1597C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77BAC-AB27-4F53-944D-DB00B5BE8F23}" type="datetimeFigureOut">
              <a:rPr lang="en-US" smtClean="0"/>
              <a:t>2/13/2018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9C63EB-8E43-40C9-AB56-72618FAEC1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18F82A-4F99-42AA-BC2C-11165E25A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75864-B51A-4945-8CED-1040C7942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0161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56600">
        <p14:reveal/>
      </p:transition>
    </mc:Choice>
    <mc:Fallback>
      <p:transition spd="slow" advClick="0" advTm="566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EAACE-D599-46C6-9321-73DDAFAFC7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916622-6216-4680-AF2B-13536125A2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4841E3-49D4-48E4-9165-44A945B013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07E923-8BC1-418C-91F3-EB023B04E5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77BAC-AB27-4F53-944D-DB00B5BE8F23}" type="datetimeFigureOut">
              <a:rPr lang="en-US" smtClean="0"/>
              <a:t>2/13/2018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B7233C-761D-4E97-96AA-F7447383C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E76E62-32D0-4D5F-9FEE-91DAF36CE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75864-B51A-4945-8CED-1040C7942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8258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56600">
        <p14:reveal/>
      </p:transition>
    </mc:Choice>
    <mc:Fallback>
      <p:transition spd="slow" advClick="0" advTm="566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43273F-B188-4674-8C79-8B4EF9A19E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FAA7807-92B1-4C02-9784-F7F5B6D6797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69F1F7-DFC1-44F7-B1EC-6AA2FD6DFD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CE3E9D-582D-48D3-9970-70268221D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77BAC-AB27-4F53-944D-DB00B5BE8F23}" type="datetimeFigureOut">
              <a:rPr lang="en-US" smtClean="0"/>
              <a:t>2/13/2018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0CBE01-56F6-48ED-A9D1-C122CA6EFB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0CB91C-6E35-40AD-B584-1D36C5BE6D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75864-B51A-4945-8CED-1040C7942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2038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56600">
        <p14:reveal/>
      </p:transition>
    </mc:Choice>
    <mc:Fallback>
      <p:transition spd="slow" advClick="0" advTm="566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B4265AF-27E1-4914-BB3C-A7E9E30C29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D5A489-636F-4B25-943C-B5F5269C01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1799C0-4F41-485A-8B6B-81D64E7613F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877BAC-AB27-4F53-944D-DB00B5BE8F23}" type="datetimeFigureOut">
              <a:rPr lang="en-US" smtClean="0"/>
              <a:t>2/13/2018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9418EE-47F6-4650-B14E-62600EEE5F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6D4EE9-B6BB-45AD-81F2-EBD7666AD8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475864-B51A-4945-8CED-1040C7942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031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3400" advClick="0" advTm="56600">
        <p14:reveal/>
      </p:transition>
    </mc:Choice>
    <mc:Fallback>
      <p:transition spd="slow" advClick="0" advTm="566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7a">
            <a:hlinkClick r:id="" action="ppaction://media"/>
            <a:extLst>
              <a:ext uri="{FF2B5EF4-FFF2-40B4-BE49-F238E27FC236}">
                <a16:creationId xmlns:a16="http://schemas.microsoft.com/office/drawing/2014/main" id="{9086C218-548C-4E2D-88E4-C52144AD61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67099" y="1455969"/>
            <a:ext cx="609600" cy="609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B5290F2-60C3-4074-9D8C-DEBDB89D0E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246430" cy="709906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D0E5C54-8D11-4091-957E-69B662FED05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Behind the Door </a:t>
            </a:r>
            <a:r>
              <a:rPr lang="en-US" dirty="0" err="1">
                <a:solidFill>
                  <a:schemeClr val="bg1"/>
                </a:solidFill>
              </a:rPr>
              <a:t>pt</a:t>
            </a:r>
            <a:r>
              <a:rPr lang="en-US" dirty="0">
                <a:solidFill>
                  <a:schemeClr val="bg1"/>
                </a:solidFill>
              </a:rPr>
              <a:t> 7: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8D27C34-6CB8-42EB-9608-C85A5DD8A4B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September 11</a:t>
            </a:r>
            <a:r>
              <a:rPr lang="en-US" sz="4000" baseline="30000" dirty="0">
                <a:solidFill>
                  <a:schemeClr val="bg1"/>
                </a:solidFill>
              </a:rPr>
              <a:t>th</a:t>
            </a:r>
            <a:r>
              <a:rPr lang="en-US" sz="4000" dirty="0">
                <a:solidFill>
                  <a:schemeClr val="bg1"/>
                </a:solidFill>
              </a:rPr>
              <a:t> Outcomes (Created in Early 2002)</a:t>
            </a:r>
          </a:p>
        </p:txBody>
      </p:sp>
    </p:spTree>
    <p:extLst>
      <p:ext uri="{BB962C8B-B14F-4D97-AF65-F5344CB8AC3E}">
        <p14:creationId xmlns:p14="http://schemas.microsoft.com/office/powerpoint/2010/main" val="6388434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56600">
        <p14:reveal/>
      </p:transition>
    </mc:Choice>
    <mc:Fallback>
      <p:transition spd="slow" advClick="0" advTm="566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697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BD24E51-BD52-4DFF-8A14-8C56B7F782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7415" y="0"/>
            <a:ext cx="99571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2768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56600">
        <p14:reveal/>
      </p:transition>
    </mc:Choice>
    <mc:Fallback>
      <p:transition spd="slow" advClick="0" advTm="566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729B382-2D15-4AAC-9654-EC49E330C1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984" y="-37415"/>
            <a:ext cx="5203739" cy="69328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577F369-D2CF-4E26-86DA-F073C61E19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5658" y="3095625"/>
            <a:ext cx="4762500" cy="37623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F03D220-BC5F-40B6-B7DA-0A05C34573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2723" y="0"/>
            <a:ext cx="6469277" cy="4434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1632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56600">
        <p14:reveal/>
      </p:transition>
    </mc:Choice>
    <mc:Fallback>
      <p:transition spd="slow" advClick="0" advTm="566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109D18C-6BC2-493F-B00A-B502D698B9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6563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56600">
        <p14:reveal/>
      </p:transition>
    </mc:Choice>
    <mc:Fallback>
      <p:transition spd="slow" advClick="0" advTm="566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68C7B49-0989-4144-BC2E-98F327BB4E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277" y="1"/>
            <a:ext cx="122445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0668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56600">
        <p14:reveal/>
      </p:transition>
    </mc:Choice>
    <mc:Fallback>
      <p:transition spd="slow" advClick="0" advTm="566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39FE6C0-A5AB-48D6-B473-7DC2A7DCA5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910"/>
          <a:stretch/>
        </p:blipFill>
        <p:spPr>
          <a:xfrm>
            <a:off x="1200578" y="0"/>
            <a:ext cx="97908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0371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56600">
        <p14:reveal/>
      </p:transition>
    </mc:Choice>
    <mc:Fallback>
      <p:transition spd="slow" advClick="0" advTm="566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22C43F9-6FF5-4C28-9B40-7CCE6FD31D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565" y="752475"/>
            <a:ext cx="3581400" cy="53530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717E4E2-ADB5-4575-BC3C-B43C23BE55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0307" y="0"/>
            <a:ext cx="6806190" cy="37811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20A0DBE-5558-4726-9CEE-7FCBCD51B6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5698" y="3781167"/>
            <a:ext cx="4210184" cy="2749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0016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56600">
        <p14:reveal/>
      </p:transition>
    </mc:Choice>
    <mc:Fallback>
      <p:transition spd="slow" advClick="0" advTm="566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DC67B5E-B44C-4E52-8659-8A4509051E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2112" y="1"/>
            <a:ext cx="126962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5237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56600">
        <p14:reveal/>
      </p:transition>
    </mc:Choice>
    <mc:Fallback>
      <p:transition spd="slow" advClick="0" advTm="566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FD783D2-4AC9-418F-95CE-E62DD34F07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788" y="0"/>
            <a:ext cx="10967849" cy="6871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5058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56600">
        <p14:reveal/>
      </p:transition>
    </mc:Choice>
    <mc:Fallback>
      <p:transition spd="slow" advClick="0" advTm="566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FCD4A6D-E566-416A-87B3-748908D9D2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2125" y="42862"/>
            <a:ext cx="8667750" cy="6772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7998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56600">
        <p14:reveal/>
      </p:transition>
    </mc:Choice>
    <mc:Fallback>
      <p:transition spd="slow" advClick="0" advTm="566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F3F1E90-1F29-4C6D-BE00-83F718A74E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592" b="18528"/>
          <a:stretch/>
        </p:blipFill>
        <p:spPr>
          <a:xfrm>
            <a:off x="0" y="628897"/>
            <a:ext cx="12231347" cy="5357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6597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56600">
        <p14:reveal/>
      </p:transition>
    </mc:Choice>
    <mc:Fallback>
      <p:transition spd="slow" advClick="0" advTm="566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B7138BC-DF12-4367-810F-C1925A4A03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7122" y="0"/>
            <a:ext cx="122776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5853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56600">
        <p14:reveal/>
      </p:transition>
    </mc:Choice>
    <mc:Fallback>
      <p:transition spd="slow" advClick="0" advTm="566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E0FD623-986C-44D9-A3D5-BBDF475797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906530" cy="38385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A81E320-9314-4EFA-AD8C-AE31AF5EAE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4839"/>
          <a:stretch/>
        </p:blipFill>
        <p:spPr>
          <a:xfrm>
            <a:off x="5695950" y="1"/>
            <a:ext cx="6496051" cy="37084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C62C8CC-B709-4C08-9ADC-65AE8AD2E9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3838574"/>
            <a:ext cx="5367867" cy="30194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2082524-8FA9-4067-B532-52FD2CAA3AB8}"/>
              </a:ext>
            </a:extLst>
          </p:cNvPr>
          <p:cNvSpPr txBox="1"/>
          <p:nvPr/>
        </p:nvSpPr>
        <p:spPr>
          <a:xfrm>
            <a:off x="3114429" y="3877513"/>
            <a:ext cx="227748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David</a:t>
            </a:r>
          </a:p>
          <a:p>
            <a:r>
              <a:rPr lang="en-US" sz="2800" dirty="0">
                <a:solidFill>
                  <a:schemeClr val="bg1"/>
                </a:solidFill>
              </a:rPr>
              <a:t>Brinkley (NBC)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FFF8A7B-BB98-4600-B88F-5DB5CF6BD2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7867" y="3708402"/>
            <a:ext cx="6824134" cy="314959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7B735EA-81D0-4BD5-99FB-A2BCFE4C2843}"/>
              </a:ext>
            </a:extLst>
          </p:cNvPr>
          <p:cNvSpPr txBox="1"/>
          <p:nvPr/>
        </p:nvSpPr>
        <p:spPr>
          <a:xfrm>
            <a:off x="10507641" y="4411972"/>
            <a:ext cx="140839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Barbara </a:t>
            </a:r>
          </a:p>
          <a:p>
            <a:r>
              <a:rPr lang="en-US" sz="2800" dirty="0">
                <a:solidFill>
                  <a:schemeClr val="bg1"/>
                </a:solidFill>
              </a:rPr>
              <a:t>Walters </a:t>
            </a:r>
          </a:p>
        </p:txBody>
      </p:sp>
    </p:spTree>
    <p:extLst>
      <p:ext uri="{BB962C8B-B14F-4D97-AF65-F5344CB8AC3E}">
        <p14:creationId xmlns:p14="http://schemas.microsoft.com/office/powerpoint/2010/main" val="40772295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56600">
        <p14:reveal/>
      </p:transition>
    </mc:Choice>
    <mc:Fallback>
      <p:transition spd="slow" advClick="0" advTm="566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100BA24-EE34-4449-A9F3-94BEC23890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009650"/>
            <a:ext cx="11887200" cy="483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0404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56600">
        <p14:reveal/>
      </p:transition>
    </mc:Choice>
    <mc:Fallback>
      <p:transition spd="slow" advClick="0" advTm="566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BAF54DB-993B-4080-866B-B4142CC94B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6079" y="0"/>
            <a:ext cx="98798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6990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56600">
        <p14:reveal/>
      </p:transition>
    </mc:Choice>
    <mc:Fallback>
      <p:transition spd="slow" advClick="0" advTm="566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D22EE92-235A-4E56-B34C-4A04F08833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935106" cy="392944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3E870C4-376D-4D7A-A850-219F246C53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5106" y="0"/>
            <a:ext cx="6256894" cy="392944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7B821C6-073B-499E-A15E-1F28EE3048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929448"/>
            <a:ext cx="5206313" cy="29285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3D0E246-C9A3-4188-A5FA-B7D576B33A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07789" y="3929447"/>
            <a:ext cx="4494770" cy="299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6391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56600">
        <p14:reveal/>
      </p:transition>
    </mc:Choice>
    <mc:Fallback>
      <p:transition spd="slow" advClick="0" advTm="566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A1C3184-7871-46EB-803F-F8E2ABDA33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203324"/>
            <a:ext cx="5684812" cy="445134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F7763EA-B3A9-4A48-97C4-863906FEC0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27" t="5471" r="5889" b="11143"/>
          <a:stretch/>
        </p:blipFill>
        <p:spPr>
          <a:xfrm>
            <a:off x="5684812" y="1203325"/>
            <a:ext cx="6564853" cy="4188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9322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56600">
        <p14:reveal/>
      </p:transition>
    </mc:Choice>
    <mc:Fallback>
      <p:transition spd="slow" advClick="0" advTm="566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7F7F28E-D822-4E6F-9729-9F60E4CD81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9789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56600">
        <p14:reveal/>
      </p:transition>
    </mc:Choice>
    <mc:Fallback>
      <p:transition spd="slow" advClick="0" advTm="566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2509F26-B5DC-4BA7-B476-4CB044237A2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B103EB1-B135-4526-B883-33228FC27FF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80000">
            <a:off x="815340" y="683404"/>
            <a:ext cx="10561320" cy="5404104"/>
          </a:xfrm>
          <a:prstGeom prst="rect">
            <a:avLst/>
          </a:prstGeom>
          <a:solidFill>
            <a:srgbClr val="FFFFFF"/>
          </a:solidFill>
          <a:ln w="3175" cap="sq" cmpd="thinThick">
            <a:solidFill>
              <a:srgbClr val="DDDDDD"/>
            </a:solidFill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2" name="Picture 1" descr="A picture containing bus, car, electronics, old&#10;&#10;Description generated with very high confidence">
            <a:extLst>
              <a:ext uri="{FF2B5EF4-FFF2-40B4-BE49-F238E27FC236}">
                <a16:creationId xmlns:a16="http://schemas.microsoft.com/office/drawing/2014/main" id="{5586DAF9-A52C-4630-A20D-80EF8C81D9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0757" r="1" b="12384"/>
          <a:stretch/>
        </p:blipFill>
        <p:spPr>
          <a:xfrm rot="21480000">
            <a:off x="1137837" y="1003258"/>
            <a:ext cx="9916327" cy="4764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6408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56600">
        <p14:reveal/>
      </p:transition>
    </mc:Choice>
    <mc:Fallback>
      <p:transition spd="slow" advClick="0" advTm="566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70E27CC-7E8A-43DC-9141-25A087430F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8527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56600">
        <p14:reveal/>
      </p:transition>
    </mc:Choice>
    <mc:Fallback>
      <p:transition spd="slow" advClick="0" advTm="566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4651EF8-1051-43CF-BE3A-38F3608076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4724"/>
          <a:stretch/>
        </p:blipFill>
        <p:spPr>
          <a:xfrm>
            <a:off x="0" y="3686250"/>
            <a:ext cx="12193287" cy="31717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122C58D-17DF-409D-B451-9519B78D9E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368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3319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56600">
        <p14:reveal/>
      </p:transition>
    </mc:Choice>
    <mc:Fallback>
      <p:transition spd="slow" advClick="0" advTm="566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sky, rope, outdoor, woman&#10;&#10;Description generated with very high confidence">
            <a:extLst>
              <a:ext uri="{FF2B5EF4-FFF2-40B4-BE49-F238E27FC236}">
                <a16:creationId xmlns:a16="http://schemas.microsoft.com/office/drawing/2014/main" id="{D2A31AD2-7D42-44A8-8AC0-4299870102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8069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56600">
        <p14:reveal/>
      </p:transition>
    </mc:Choice>
    <mc:Fallback>
      <p:transition spd="slow" advClick="0" advTm="566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7D092B4-89FB-4CC0-8005-72E1E69491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791" y="0"/>
            <a:ext cx="91424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7690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56600">
        <p14:reveal/>
      </p:transition>
    </mc:Choice>
    <mc:Fallback>
      <p:transition spd="slow" advClick="0" advTm="56600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375C1E5-66EA-4203-AEED-DCFED12E41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872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56600">
        <p14:reveal/>
      </p:transition>
    </mc:Choice>
    <mc:Fallback>
      <p:transition spd="slow" advClick="0" advTm="5660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74A44AE-615E-4874-8E09-04C438BACB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766" y="0"/>
            <a:ext cx="10266467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0AAC228-BF42-4B9C-9787-C58C65C00B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76750"/>
            <a:ext cx="2857500" cy="238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8039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56600">
        <p14:reveal/>
      </p:transition>
    </mc:Choice>
    <mc:Fallback>
      <p:transition spd="slow" advClick="0" advTm="566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F80E6FB-FB7F-413C-A308-47B33EC631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44155"/>
            <a:ext cx="12192000" cy="6902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4343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56600">
        <p14:reveal/>
      </p:transition>
    </mc:Choice>
    <mc:Fallback>
      <p:transition spd="slow" advClick="0" advTm="566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7DCDBB8-38CF-40A3-BB7C-C0637AE5A6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8447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56600">
        <p14:reveal/>
      </p:transition>
    </mc:Choice>
    <mc:Fallback>
      <p:transition spd="slow" advClick="0" advTm="566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BB15BCE-1307-4182-B4EE-F8C6B80763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4054" y="4347178"/>
            <a:ext cx="4777946" cy="25108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F011587-956C-46AF-9F5B-2770A5ECA7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347178"/>
            <a:ext cx="3362708" cy="25108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665B7B1-3923-4736-BB9E-DE9F0211FE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5386" y="0"/>
            <a:ext cx="5216614" cy="43471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1E38E71-8F5E-450C-AD97-5343BE7477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2381" y="3624244"/>
            <a:ext cx="4311673" cy="32337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D7C2B43-B1DF-4147-9289-91B714C4E5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" y="0"/>
            <a:ext cx="4311673" cy="47689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C272A99-FC9A-4504-802E-25E84C227DD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58811" y="24233"/>
            <a:ext cx="4474377" cy="3624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2015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56600">
        <p14:reveal/>
      </p:transition>
    </mc:Choice>
    <mc:Fallback>
      <p:transition spd="slow" advClick="0" advTm="566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237493F-6CD4-4326-A003-81352AB092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919" y="0"/>
            <a:ext cx="108121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4563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56600">
        <p14:reveal/>
      </p:transition>
    </mc:Choice>
    <mc:Fallback>
      <p:transition spd="slow" advClick="0" advTm="566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F11EC0B-AEB5-44AF-BE7E-F06FDB48D9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4FEF13A-95A2-400D-86F8-FA4F2E391496}"/>
              </a:ext>
            </a:extLst>
          </p:cNvPr>
          <p:cNvSpPr txBox="1"/>
          <p:nvPr/>
        </p:nvSpPr>
        <p:spPr>
          <a:xfrm>
            <a:off x="804967" y="0"/>
            <a:ext cx="107096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002060"/>
                </a:solidFill>
              </a:rPr>
              <a:t>Horns like a Lamb (Christlike), but speaks as a dragon (Satanic), this is the past and future traits of this world power…</a:t>
            </a:r>
          </a:p>
        </p:txBody>
      </p:sp>
    </p:spTree>
    <p:extLst>
      <p:ext uri="{BB962C8B-B14F-4D97-AF65-F5344CB8AC3E}">
        <p14:creationId xmlns:p14="http://schemas.microsoft.com/office/powerpoint/2010/main" val="14716864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56600">
        <p14:reveal/>
      </p:transition>
    </mc:Choice>
    <mc:Fallback>
      <p:transition spd="slow" advClick="0" advTm="566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3279E86-A8E1-4CBF-B514-CAA1A10788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045" r="18098" b="1"/>
          <a:stretch/>
        </p:blipFill>
        <p:spPr>
          <a:xfrm>
            <a:off x="643466" y="643467"/>
            <a:ext cx="5372099" cy="55710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BFFFC23-86BD-4B83-BB04-2FA382B718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139" r="15539" b="-1"/>
          <a:stretch/>
        </p:blipFill>
        <p:spPr>
          <a:xfrm>
            <a:off x="6176433" y="643467"/>
            <a:ext cx="5372099" cy="557106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07C6149-391E-4EEC-B475-0D3938FA22C4}"/>
              </a:ext>
            </a:extLst>
          </p:cNvPr>
          <p:cNvSpPr txBox="1"/>
          <p:nvPr/>
        </p:nvSpPr>
        <p:spPr>
          <a:xfrm>
            <a:off x="3954744" y="58692"/>
            <a:ext cx="41216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Look Familiar, America?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FB7940-927E-4017-AFA0-38A92F9395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8893" y="956151"/>
            <a:ext cx="2621244" cy="157274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3F6ECD2-1DAC-4538-932A-16D8059A25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65763" y="956151"/>
            <a:ext cx="2621244" cy="1572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1939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56600">
        <p14:reveal/>
      </p:transition>
    </mc:Choice>
    <mc:Fallback>
      <p:transition spd="slow" advClick="0" advTm="56600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2048</TotalTime>
  <Words>54</Words>
  <Application>Microsoft Office PowerPoint</Application>
  <PresentationFormat>Widescreen</PresentationFormat>
  <Paragraphs>8</Paragraphs>
  <Slides>31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6" baseType="lpstr">
      <vt:lpstr>Arial</vt:lpstr>
      <vt:lpstr>Calibri</vt:lpstr>
      <vt:lpstr>Calibri Light</vt:lpstr>
      <vt:lpstr>Impact</vt:lpstr>
      <vt:lpstr>Office Theme</vt:lpstr>
      <vt:lpstr>Behind the Door pt 7: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Behind the Door</dc:title>
  <dc:creator>Kody</dc:creator>
  <cp:lastModifiedBy>Kody</cp:lastModifiedBy>
  <cp:revision>39</cp:revision>
  <dcterms:created xsi:type="dcterms:W3CDTF">2018-02-11T16:01:17Z</dcterms:created>
  <dcterms:modified xsi:type="dcterms:W3CDTF">2018-02-13T14:32:43Z</dcterms:modified>
</cp:coreProperties>
</file>