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4DE0-B0A8-46EB-BF55-0CDC906F0A0C}" type="datetimeFigureOut">
              <a:rPr lang="en-US" smtClean="0"/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CD06-AA32-4B16-A5C7-8E86DB1C3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4DE0-B0A8-46EB-BF55-0CDC906F0A0C}" type="datetimeFigureOut">
              <a:rPr lang="en-US" smtClean="0"/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CD06-AA32-4B16-A5C7-8E86DB1C3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4DE0-B0A8-46EB-BF55-0CDC906F0A0C}" type="datetimeFigureOut">
              <a:rPr lang="en-US" smtClean="0"/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CD06-AA32-4B16-A5C7-8E86DB1C3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4DE0-B0A8-46EB-BF55-0CDC906F0A0C}" type="datetimeFigureOut">
              <a:rPr lang="en-US" smtClean="0"/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CD06-AA32-4B16-A5C7-8E86DB1C3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4DE0-B0A8-46EB-BF55-0CDC906F0A0C}" type="datetimeFigureOut">
              <a:rPr lang="en-US" smtClean="0"/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CD06-AA32-4B16-A5C7-8E86DB1C3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4DE0-B0A8-46EB-BF55-0CDC906F0A0C}" type="datetimeFigureOut">
              <a:rPr lang="en-US" smtClean="0"/>
              <a:t>8/16/2010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CD06-AA32-4B16-A5C7-8E86DB1C3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4DE0-B0A8-46EB-BF55-0CDC906F0A0C}" type="datetimeFigureOut">
              <a:rPr lang="en-US" smtClean="0"/>
              <a:t>8/16/2010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CD06-AA32-4B16-A5C7-8E86DB1C3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4DE0-B0A8-46EB-BF55-0CDC906F0A0C}" type="datetimeFigureOut">
              <a:rPr lang="en-US" smtClean="0"/>
              <a:t>8/16/2010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CD06-AA32-4B16-A5C7-8E86DB1C3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4DE0-B0A8-46EB-BF55-0CDC906F0A0C}" type="datetimeFigureOut">
              <a:rPr lang="en-US" smtClean="0"/>
              <a:t>8/16/2010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CD06-AA32-4B16-A5C7-8E86DB1C3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4DE0-B0A8-46EB-BF55-0CDC906F0A0C}" type="datetimeFigureOut">
              <a:rPr lang="en-US" smtClean="0"/>
              <a:t>8/16/2010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CD06-AA32-4B16-A5C7-8E86DB1C3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4DE0-B0A8-46EB-BF55-0CDC906F0A0C}" type="datetimeFigureOut">
              <a:rPr lang="en-US" smtClean="0"/>
              <a:t>8/16/2010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4CD06-AA32-4B16-A5C7-8E86DB1C37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B4DE0-B0A8-46EB-BF55-0CDC906F0A0C}" type="datetimeFigureOut">
              <a:rPr lang="en-US" smtClean="0"/>
              <a:t>8/16/2010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4CD06-AA32-4B16-A5C7-8E86DB1C37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accent5"/>
                </a:solidFill>
              </a:rPr>
              <a:t>Dress And Diet</a:t>
            </a:r>
            <a:endParaRPr lang="en-US" u="sng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  <a:latin typeface="Algerian" pitchFamily="82" charset="0"/>
              </a:rPr>
              <a:t>Need For Reform</a:t>
            </a:r>
            <a:endParaRPr lang="en-US" u="sng" dirty="0">
              <a:solidFill>
                <a:srgbClr val="C0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Dress And Diet</vt:lpstr>
    </vt:vector>
  </TitlesOfParts>
  <Company>Southern Adventist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Dress And Diet</dc:title>
  <dc:creator>Dad</dc:creator>
  <cp:lastModifiedBy>Dad</cp:lastModifiedBy>
  <cp:revision>1</cp:revision>
  <dcterms:created xsi:type="dcterms:W3CDTF">2010-08-16T14:06:43Z</dcterms:created>
  <dcterms:modified xsi:type="dcterms:W3CDTF">2010-08-16T14:07:40Z</dcterms:modified>
</cp:coreProperties>
</file>