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80" autoAdjust="0"/>
  </p:normalViewPr>
  <p:slideViewPr>
    <p:cSldViewPr showGuides="1">
      <p:cViewPr varScale="1">
        <p:scale>
          <a:sx n="71" d="100"/>
          <a:sy n="71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B084-F216-4CAA-AF14-9A52A7F68606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68AB-7BC5-4A0E-B57B-100B34CA0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</a:rPr>
              <a:t>Fit for the Wedding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The Bridegroom Cometh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4114800" cy="8382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Christ’s Parables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>
            <a:normAutofit/>
          </a:bodyPr>
          <a:lstStyle/>
          <a:p>
            <a:r>
              <a:rPr lang="en-US" dirty="0" smtClean="0"/>
              <a:t>Christ told at least two parables that related to a marriage.  They are found in Matthew 25:1-10 and Matthew 22:1-14.  In both cases, the marriage was to teach great spiritual truths to Christ’s listeners.  Let us see what we may learn from a Jewish wedding that has application for us today.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43000"/>
            <a:ext cx="449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</a:rPr>
              <a:t>7</a:t>
            </a:r>
            <a:r>
              <a:rPr lang="en-US" u="sng" dirty="0" smtClean="0">
                <a:solidFill>
                  <a:srgbClr val="002060"/>
                </a:solidFill>
              </a:rPr>
              <a:t> Parts to a Jewish Wedding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Shiddukhin-the initial approach by the groom’s father toward the bride’s father.</a:t>
            </a:r>
          </a:p>
          <a:p>
            <a:r>
              <a:rPr lang="en-US" dirty="0" smtClean="0"/>
              <a:t>2. Mohar-a price is determined; it is based on the value of the bride-to-be.</a:t>
            </a:r>
          </a:p>
          <a:p>
            <a:r>
              <a:rPr lang="en-US" dirty="0" smtClean="0"/>
              <a:t>3.Mattan-gifts given by the groom to the bride.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Shiluhim</a:t>
            </a:r>
            <a:r>
              <a:rPr lang="en-US" dirty="0" smtClean="0"/>
              <a:t>-given to the bride by her father,; part of her inheritance.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5.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Fit for the Wedding</vt:lpstr>
      <vt:lpstr>Christ’s Parables</vt:lpstr>
      <vt:lpstr>7 Parts to a Jewish Wedding</vt:lpstr>
      <vt:lpstr>Slide 4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for the Wedding</dc:title>
  <dc:creator>Dad</dc:creator>
  <cp:lastModifiedBy>Dad</cp:lastModifiedBy>
  <cp:revision>3</cp:revision>
  <dcterms:created xsi:type="dcterms:W3CDTF">2009-11-23T14:28:38Z</dcterms:created>
  <dcterms:modified xsi:type="dcterms:W3CDTF">2009-11-24T14:35:28Z</dcterms:modified>
</cp:coreProperties>
</file>