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70" r:id="rId9"/>
    <p:sldId id="271" r:id="rId10"/>
    <p:sldId id="272" r:id="rId11"/>
    <p:sldId id="263" r:id="rId12"/>
    <p:sldId id="264" r:id="rId13"/>
    <p:sldId id="265" r:id="rId14"/>
    <p:sldId id="266" r:id="rId15"/>
    <p:sldId id="267" r:id="rId16"/>
    <p:sldId id="268" r:id="rId17"/>
    <p:sldId id="26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25823-8075-4363-8A7B-BD79F88FCF8A}" type="datetimeFigureOut">
              <a:rPr lang="en-US" smtClean="0"/>
              <a:pPr/>
              <a:t>10/12/2012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73510-C099-4280-9EBD-AB9F9C8B0EC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A73510-C099-4280-9EBD-AB9F9C8B0EC4}"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2D982-2B73-4D6E-8825-C056333B72CE}" type="datetimeFigureOut">
              <a:rPr lang="en-US" smtClean="0"/>
              <a:pPr/>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E7F18E-7C19-404B-B7F8-0623E31281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2D982-2B73-4D6E-8825-C056333B72CE}" type="datetimeFigureOut">
              <a:rPr lang="en-US" smtClean="0"/>
              <a:pPr/>
              <a:t>10/12/2012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7F18E-7C19-404B-B7F8-0623E31281E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295399"/>
          </a:xfrm>
        </p:spPr>
        <p:txBody>
          <a:bodyPr>
            <a:normAutofit fontScale="90000"/>
          </a:bodyPr>
          <a:lstStyle/>
          <a:p>
            <a:r>
              <a:rPr lang="en-US" sz="6000" b="1" u="sng" dirty="0" smtClean="0">
                <a:solidFill>
                  <a:srgbClr val="FF0000"/>
                </a:solidFill>
              </a:rPr>
              <a:t>Ezekiel, pt. 9/Chapter 16</a:t>
            </a:r>
            <a:endParaRPr lang="en-US" sz="6000" b="1" u="sng" dirty="0">
              <a:solidFill>
                <a:srgbClr val="FF0000"/>
              </a:solidFill>
            </a:endParaRPr>
          </a:p>
        </p:txBody>
      </p:sp>
      <p:sp>
        <p:nvSpPr>
          <p:cNvPr id="3" name="Subtitle 2"/>
          <p:cNvSpPr>
            <a:spLocks noGrp="1"/>
          </p:cNvSpPr>
          <p:nvPr>
            <p:ph type="subTitle" idx="1"/>
          </p:nvPr>
        </p:nvSpPr>
        <p:spPr/>
        <p:txBody>
          <a:bodyPr>
            <a:normAutofit/>
          </a:bodyPr>
          <a:lstStyle/>
          <a:p>
            <a:r>
              <a:rPr lang="en-US" sz="5400" b="1" u="sng" dirty="0" smtClean="0">
                <a:solidFill>
                  <a:srgbClr val="002060"/>
                </a:solidFill>
              </a:rPr>
              <a:t>The Forgetful Harlot</a:t>
            </a:r>
            <a:endParaRPr lang="en-US" sz="5400" b="1" u="sng"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The Wedding Garment</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“I </a:t>
            </a:r>
            <a:r>
              <a:rPr lang="en-US" dirty="0" smtClean="0"/>
              <a:t>will greatly rejoice in the LORD, my soul shall be joyful in my God; for he hath clothed me with the garments of salvation, he hath covered me with the robe of righteousness, as a bridegroom </a:t>
            </a:r>
            <a:r>
              <a:rPr lang="en-US" dirty="0" err="1" smtClean="0"/>
              <a:t>decketh</a:t>
            </a:r>
            <a:r>
              <a:rPr lang="en-US" dirty="0" smtClean="0"/>
              <a:t> </a:t>
            </a:r>
            <a:r>
              <a:rPr lang="en-US" i="1" dirty="0" smtClean="0"/>
              <a:t>himself</a:t>
            </a:r>
            <a:r>
              <a:rPr lang="en-US" dirty="0" smtClean="0"/>
              <a:t> with ornaments, and as a bride </a:t>
            </a:r>
            <a:r>
              <a:rPr lang="en-US" dirty="0" err="1" smtClean="0"/>
              <a:t>adorneth</a:t>
            </a:r>
            <a:r>
              <a:rPr lang="en-US" dirty="0" smtClean="0"/>
              <a:t> </a:t>
            </a:r>
            <a:r>
              <a:rPr lang="en-US" i="1" dirty="0" smtClean="0"/>
              <a:t>herself</a:t>
            </a:r>
            <a:r>
              <a:rPr lang="en-US" dirty="0" smtClean="0"/>
              <a:t> with her jewels</a:t>
            </a:r>
            <a:r>
              <a:rPr lang="en-US" dirty="0" smtClean="0"/>
              <a:t>.”  Isaiah 61:10</a:t>
            </a:r>
            <a:endParaRPr lang="en-US" dirty="0" smtClean="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He Could Do No More</a:t>
            </a:r>
            <a:endParaRPr lang="en-US" b="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a:t> I decked thee also with ornaments, and I put bracelets upon thy hands, and a chain on thy </a:t>
            </a:r>
            <a:r>
              <a:rPr lang="en-US" dirty="0" smtClean="0"/>
              <a:t>neck. And </a:t>
            </a:r>
            <a:r>
              <a:rPr lang="en-US" dirty="0"/>
              <a:t>I put a jewel on thy forehead, and earrings in thine ears, and a beautiful crown upon thine </a:t>
            </a:r>
            <a:r>
              <a:rPr lang="en-US" dirty="0" smtClean="0"/>
              <a:t>head. Thus </a:t>
            </a:r>
            <a:r>
              <a:rPr lang="en-US" dirty="0"/>
              <a:t>wast thou decked with gold and silver; and thy raiment </a:t>
            </a:r>
            <a:r>
              <a:rPr lang="en-US" i="1" dirty="0"/>
              <a:t>was of</a:t>
            </a:r>
            <a:r>
              <a:rPr lang="en-US" dirty="0"/>
              <a:t> fine linen, and silk, and broidered work; thou didst eat fine flour, and honey, and oil: and thou wast exceeding beautiful, and thou didst prosper into a </a:t>
            </a:r>
            <a:r>
              <a:rPr lang="en-US" dirty="0" smtClean="0"/>
              <a:t>kingdom.  And </a:t>
            </a:r>
            <a:r>
              <a:rPr lang="en-US" dirty="0"/>
              <a:t>thy renown went forth among the heathen for thy beauty: for it </a:t>
            </a:r>
            <a:r>
              <a:rPr lang="en-US" i="1" dirty="0"/>
              <a:t>was</a:t>
            </a:r>
            <a:r>
              <a:rPr lang="en-US" dirty="0"/>
              <a:t> perfect through my comeliness, which I had put upon thee, saith the Lord GOD</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Forgetfulness</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10000"/>
          </a:bodyPr>
          <a:lstStyle/>
          <a:p>
            <a:r>
              <a:rPr lang="en-US" dirty="0" smtClean="0"/>
              <a:t>“</a:t>
            </a:r>
            <a:r>
              <a:rPr lang="en-US" dirty="0"/>
              <a:t> But thou didst trust in thine own beauty, and playedst the harlot because of thy renown, and pouredst out thy fornications on every one that passed by; his it </a:t>
            </a:r>
            <a:r>
              <a:rPr lang="en-US" dirty="0" smtClean="0"/>
              <a:t>was.  And </a:t>
            </a:r>
            <a:r>
              <a:rPr lang="en-US" dirty="0"/>
              <a:t>of thy garments thou didst take, and deckedst thy high places with divers colours, and playedst the harlot thereupon: </a:t>
            </a:r>
            <a:r>
              <a:rPr lang="en-US" i="1" dirty="0"/>
              <a:t>the like things</a:t>
            </a:r>
            <a:r>
              <a:rPr lang="en-US" dirty="0"/>
              <a:t> shall not come, neither shall it be </a:t>
            </a:r>
            <a:r>
              <a:rPr lang="en-US" i="1" dirty="0" smtClean="0"/>
              <a:t>so</a:t>
            </a:r>
            <a:r>
              <a:rPr lang="en-US" dirty="0" smtClean="0"/>
              <a:t>.  Thou </a:t>
            </a:r>
            <a:r>
              <a:rPr lang="en-US" dirty="0"/>
              <a:t>hast also taken thy fair jewels of my gold and of my silver, which I had given thee, and madest to thyself images of men, and didst commit whoredom with them</a:t>
            </a:r>
            <a:r>
              <a:rPr lang="en-US" dirty="0" smtClean="0"/>
              <a:t>,”  Ezekiel 16:15-17</a:t>
            </a:r>
            <a:endParaRPr lang="en-US" dirty="0"/>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Illustration</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“In the Bible the sacred and enduring character of the relation that exists between Christ and His church is represented by the union of marriage. The Lord has joined His people to Himself by a solemn covenant, He promising to be their God, and they pledging themselves to be His and His alone. He declares: "I will betroth thee unto Me forever; yea, I will betroth thee unto Me in righteousness, and in judgment, and in loving-kindness, and in mercies." Hosea 2:19. And, again: "I am married unto you." Jeremiah 3:14. And Paul employs the same figure in the New Testament when he says: "I have espoused you to one husband, that I may present you as a chaste virgin to Christ." 2 Corinthians 11:2.</a:t>
            </a:r>
          </a:p>
          <a:p>
            <a:r>
              <a:rPr lang="en-US" dirty="0" smtClean="0"/>
              <a:t>The unfaithfulness of the church to Christ in permitting her confidence and affection to be turned from Him, and allowing the love of worldly things to occupy the soul, is likened to the violation of the marriage vow. The sin of Israel in departing from the Lord is presented under this figure; and the wonderful love of God which they thus despised is touchingly portrayed”  GC, pg. 381</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latin typeface="Algerian" pitchFamily="82" charset="0"/>
              </a:rPr>
              <a:t>Sacrificing Children!</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baseline="30000" dirty="0" smtClean="0"/>
              <a:t>“</a:t>
            </a:r>
            <a:r>
              <a:rPr lang="en-US" dirty="0" smtClean="0"/>
              <a:t>Moreover thou hast taken thy sons and thy daughters, whom thou hast borne unto me, and these hast thou sacrificed unto them to be devoured. </a:t>
            </a:r>
            <a:r>
              <a:rPr lang="en-US" i="1" dirty="0" smtClean="0"/>
              <a:t>Is this</a:t>
            </a:r>
            <a:r>
              <a:rPr lang="en-US" dirty="0" smtClean="0"/>
              <a:t> of thy whoredoms a small matter, That thou hast slain my children, and delivered them to cause them to pass through </a:t>
            </a:r>
            <a:r>
              <a:rPr lang="en-US" i="1" dirty="0" smtClean="0"/>
              <a:t>the fire</a:t>
            </a:r>
            <a:r>
              <a:rPr lang="en-US" dirty="0" smtClean="0"/>
              <a:t> for them?  And in all thine abominations and thy whoredoms thou hast not remembered the days of thy youth, when thou wast naked and bare, and wast polluted in thy blood. And it came to pass after all thy wickedness, (woe, woe unto thee! saith the Lord GOD;) </a:t>
            </a:r>
            <a:r>
              <a:rPr lang="en-US" i="1" dirty="0" smtClean="0"/>
              <a:t>That</a:t>
            </a:r>
            <a:r>
              <a:rPr lang="en-US" dirty="0" smtClean="0"/>
              <a:t> thou hast also built unto thee an eminent place, and hast made thee an high place in every street.”  Ezekiel 16:20-24</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latin typeface="Algerian" pitchFamily="82" charset="0"/>
              </a:rPr>
              <a:t>Lest We Forget</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r>
              <a:rPr lang="en-US" dirty="0" smtClean="0"/>
              <a:t>“In </a:t>
            </a:r>
            <a:r>
              <a:rPr lang="en-US" dirty="0" smtClean="0"/>
              <a:t>reviewing our past history, having traveled over every step of advance </a:t>
            </a:r>
            <a:r>
              <a:rPr lang="en-US" b="1" dirty="0" smtClean="0"/>
              <a:t>to</a:t>
            </a:r>
            <a:r>
              <a:rPr lang="en-US" dirty="0" smtClean="0"/>
              <a:t> our present standing, I can say, Praise God! As I see what God has wrought, I am filled with astonishment, and with confidence in Christ as leader. We have </a:t>
            </a:r>
            <a:r>
              <a:rPr lang="en-US" b="1" dirty="0" smtClean="0"/>
              <a:t>nothing to fear</a:t>
            </a:r>
            <a:r>
              <a:rPr lang="en-US" dirty="0" smtClean="0"/>
              <a:t> for the future, except as we shall forget the way the Lord has led us, and His teaching in our past history.”  CET 204</a:t>
            </a: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0"/>
            <a:ext cx="4876800" cy="1219200"/>
          </a:xfrm>
        </p:spPr>
        <p:txBody>
          <a:bodyPr>
            <a:normAutofit fontScale="90000"/>
          </a:bodyPr>
          <a:lstStyle/>
          <a:p>
            <a:r>
              <a:rPr lang="en-US" u="sng" dirty="0" smtClean="0">
                <a:solidFill>
                  <a:srgbClr val="FF0000"/>
                </a:solidFill>
                <a:latin typeface="Algerian" pitchFamily="82" charset="0"/>
              </a:rPr>
              <a:t>Alliance With Heathen!</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85000" lnSpcReduction="10000"/>
          </a:bodyPr>
          <a:lstStyle/>
          <a:p>
            <a:r>
              <a:rPr lang="en-US" dirty="0" smtClean="0"/>
              <a:t> ”Thou hast built thy high place at every head of the way, and hast made thy beauty to be abhorred, and hast opened thy feet to every one that passed by, and multiplied thy whoredoms.  Thou hast also committed fornication with the Egyptians thy neighbours, great of flesh; and hast increased thy whoredoms, to provoke me to anger.  Behold, therefore I have stretched out my hand over thee, and have diminished thine ordinary </a:t>
            </a:r>
            <a:r>
              <a:rPr lang="en-US" i="1" dirty="0" smtClean="0"/>
              <a:t>food</a:t>
            </a:r>
            <a:r>
              <a:rPr lang="en-US" dirty="0" smtClean="0"/>
              <a:t>, and delivered thee unto the will of them that hate thee, the daughters of the Philistines, which are ashamed of thy lewd way.”  Ezekiel 16:25-27</a:t>
            </a:r>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1219200"/>
            <a:ext cx="4572000" cy="56387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Today</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“As </a:t>
            </a:r>
            <a:r>
              <a:rPr lang="en-US" dirty="0" smtClean="0"/>
              <a:t>the storm approaches, a large class who have professed faith in the third angel's message, but have not been sanctified through obedience to the truth, abandon their position and join the ranks of the opposition. </a:t>
            </a:r>
            <a:r>
              <a:rPr lang="en-US" b="1" u="sng" dirty="0" smtClean="0">
                <a:solidFill>
                  <a:srgbClr val="FF0000"/>
                </a:solidFill>
              </a:rPr>
              <a:t>By uniting with the world and partaking of its spirit, they have come to view matters in nearly the same light; and when the test is brought, they are prepared to choose the easy, popular side.</a:t>
            </a:r>
            <a:r>
              <a:rPr lang="en-US" dirty="0" smtClean="0"/>
              <a:t> Men of talent and pleasing address, who once rejoiced in the truth, employ their powers to deceive and mislead souls. They become the most bitter enemies of their former brethren. When </a:t>
            </a:r>
            <a:r>
              <a:rPr lang="en-US" dirty="0" err="1" smtClean="0"/>
              <a:t>Sabbathkeepers</a:t>
            </a:r>
            <a:r>
              <a:rPr lang="en-US" dirty="0" smtClean="0"/>
              <a:t> are brought before the courts to answer for their faith, these apostates are the most efficient agents of Satan to misrepresent and accuse them, and by false reports and insinuations to stir up the rulers against them.”  GC, pg. 608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Came From Heathenism</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lstStyle/>
          <a:p>
            <a:r>
              <a:rPr lang="en-US" sz="4400" baseline="30000" dirty="0" smtClean="0"/>
              <a:t>“</a:t>
            </a:r>
            <a:r>
              <a:rPr lang="en-US" sz="4400" dirty="0" smtClean="0"/>
              <a:t>Again </a:t>
            </a:r>
            <a:r>
              <a:rPr lang="en-US" sz="4400" dirty="0"/>
              <a:t>the word of the LORD came unto me, </a:t>
            </a:r>
            <a:r>
              <a:rPr lang="en-US" sz="4400" dirty="0" smtClean="0"/>
              <a:t>saying,  Son </a:t>
            </a:r>
            <a:r>
              <a:rPr lang="en-US" sz="4400" dirty="0"/>
              <a:t>of man, cause Jerusalem to know her </a:t>
            </a:r>
            <a:r>
              <a:rPr lang="en-US" sz="4400" dirty="0" smtClean="0"/>
              <a:t>abominations,  And </a:t>
            </a:r>
            <a:r>
              <a:rPr lang="en-US" sz="4400" dirty="0"/>
              <a:t>say, Thus saith the Lord GOD unto Jerusalem; Thy birth and thy nativity </a:t>
            </a:r>
            <a:r>
              <a:rPr lang="en-US" sz="4400" i="1" dirty="0"/>
              <a:t>is</a:t>
            </a:r>
            <a:r>
              <a:rPr lang="en-US" sz="4400" dirty="0"/>
              <a:t> of the land of Canaan; thy father </a:t>
            </a:r>
            <a:r>
              <a:rPr lang="en-US" sz="4400" i="1" dirty="0"/>
              <a:t>was</a:t>
            </a:r>
            <a:r>
              <a:rPr lang="en-US" sz="4400" dirty="0"/>
              <a:t> an Amorite, and thy mother an Hittite</a:t>
            </a:r>
            <a:r>
              <a:rPr lang="en-US" sz="4400" dirty="0" smtClean="0"/>
              <a:t>.”  Ezekiel 16:1-3</a:t>
            </a:r>
            <a:endParaRPr lang="en-US" sz="44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u="sng" dirty="0" smtClean="0">
                <a:solidFill>
                  <a:srgbClr val="C00000"/>
                </a:solidFill>
              </a:rPr>
              <a:t>Nobodies</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ancestral lineage of the Jews was anything but auspicious. The father of the Jews was Abram and he was a pure heathen.  He came from nothing, but God chose him to be the head of a great nation.  The Lord was trying to tell the Jews that He had done great things for them---totally unworthy of all His goodness!</a:t>
            </a:r>
            <a:endParaRPr lang="en-US"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0"/>
            <a:ext cx="4572000" cy="685799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00B050"/>
                </a:solidFill>
                <a:latin typeface="Algerian" pitchFamily="82" charset="0"/>
              </a:rPr>
              <a:t>Only One Cared</a:t>
            </a:r>
            <a:endParaRPr lang="en-US" b="1"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And </a:t>
            </a:r>
            <a:r>
              <a:rPr lang="en-US" i="1" dirty="0"/>
              <a:t>as for</a:t>
            </a:r>
            <a:r>
              <a:rPr lang="en-US" dirty="0"/>
              <a:t> thy nativity, in the day thou wast born thy navel was not cut, neither wast thou washed in water to supple </a:t>
            </a:r>
            <a:r>
              <a:rPr lang="en-US" i="1" dirty="0"/>
              <a:t>thee</a:t>
            </a:r>
            <a:r>
              <a:rPr lang="en-US" dirty="0"/>
              <a:t>; thou wast not salted at all, nor swaddled at </a:t>
            </a:r>
            <a:r>
              <a:rPr lang="en-US" dirty="0" smtClean="0"/>
              <a:t>all. None </a:t>
            </a:r>
            <a:r>
              <a:rPr lang="en-US" dirty="0"/>
              <a:t>eye pitied thee, to do any of these unto thee, to have compassion upon thee; but thou wast cast out in the open field, to the lothing of thy person, in the day that thou wast born</a:t>
            </a:r>
            <a:r>
              <a:rPr lang="en-US" dirty="0" smtClean="0"/>
              <a:t>. </a:t>
            </a:r>
            <a:r>
              <a:rPr lang="en-US" dirty="0"/>
              <a:t> And when I passed by thee, and saw thee polluted in thine own blood, I said unto thee </a:t>
            </a:r>
            <a:r>
              <a:rPr lang="en-US" i="1" dirty="0"/>
              <a:t>when thou wast</a:t>
            </a:r>
            <a:r>
              <a:rPr lang="en-US" dirty="0"/>
              <a:t> in thy blood, Live; yea, I said unto thee </a:t>
            </a:r>
            <a:r>
              <a:rPr lang="en-US" i="1" dirty="0"/>
              <a:t>when thou wast</a:t>
            </a:r>
            <a:r>
              <a:rPr lang="en-US" dirty="0"/>
              <a:t> in thy blood, Live</a:t>
            </a:r>
            <a:r>
              <a:rPr lang="en-US" dirty="0" smtClean="0"/>
              <a:t>.”  Ezekiel 16:3-6</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0"/>
            <a:ext cx="4876800" cy="838200"/>
          </a:xfrm>
        </p:spPr>
        <p:txBody>
          <a:bodyPr>
            <a:normAutofit fontScale="90000"/>
          </a:bodyPr>
          <a:lstStyle/>
          <a:p>
            <a:r>
              <a:rPr lang="en-US" u="sng" dirty="0" smtClean="0">
                <a:solidFill>
                  <a:srgbClr val="00B050"/>
                </a:solidFill>
                <a:latin typeface="Algerian" pitchFamily="82" charset="0"/>
              </a:rPr>
              <a:t>Over 1,000 Years</a:t>
            </a:r>
            <a:endParaRPr lang="en-US" u="sng" dirty="0">
              <a:solidFill>
                <a:srgbClr val="00B05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a:t>
            </a:r>
            <a:r>
              <a:rPr lang="en-US" dirty="0"/>
              <a:t>The history of more than a thousand years of God's special favor and guardian care, manifested to the chosen people, was open to the eye of Jesus. There was Mount Moriah, where the son of promise, an unresisting victim, had been bound to the altar--emblem of the offering of the Son of God. There the covenant of blessing, the glorious Messianic promise, had been confirmed to the father of the faithful. Genesis 22:9, 16-18. There the flames of the sacrifice ascending to heaven from the threshing floor of Ornan had </a:t>
            </a:r>
            <a:r>
              <a:rPr lang="en-US" dirty="0" smtClean="0"/>
              <a:t>turned aside </a:t>
            </a:r>
            <a:r>
              <a:rPr lang="en-US" dirty="0"/>
              <a:t>the sword of the destroying angel (1 Chronicles 21)--fitting symbol of the Saviour's sacrifice and mediation for guilty men</a:t>
            </a:r>
            <a:r>
              <a:rPr lang="en-US" dirty="0" smtClean="0"/>
              <a:t>.”  GC, pgs. 18,19</a:t>
            </a:r>
            <a:endParaRPr lang="en-US" dirty="0"/>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417638"/>
          </a:xfrm>
        </p:spPr>
        <p:txBody>
          <a:bodyPr>
            <a:normAutofit fontScale="90000"/>
          </a:bodyPr>
          <a:lstStyle/>
          <a:p>
            <a:r>
              <a:rPr lang="en-US" b="1" u="sng" dirty="0" smtClean="0">
                <a:solidFill>
                  <a:srgbClr val="00B050"/>
                </a:solidFill>
                <a:latin typeface="Algerian" pitchFamily="82" charset="0"/>
              </a:rPr>
              <a:t>Going After Us!</a:t>
            </a:r>
            <a:endParaRPr lang="en-US" b="1" u="sng" dirty="0">
              <a:solidFill>
                <a:srgbClr val="00B05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“Time </a:t>
            </a:r>
            <a:r>
              <a:rPr lang="en-US" dirty="0"/>
              <a:t>after time I was </a:t>
            </a:r>
            <a:r>
              <a:rPr lang="en-US" u="sng" dirty="0"/>
              <a:t>searching for</a:t>
            </a:r>
            <a:r>
              <a:rPr lang="en-US" dirty="0"/>
              <a:t> peace in some void</a:t>
            </a:r>
            <a:r>
              <a:rPr lang="en-US" dirty="0" smtClean="0"/>
              <a:t/>
            </a:r>
            <a:br>
              <a:rPr lang="en-US" dirty="0" smtClean="0"/>
            </a:br>
            <a:r>
              <a:rPr lang="en-US" dirty="0"/>
              <a:t>I was trying to blame all my ills on this world I was in</a:t>
            </a:r>
            <a:r>
              <a:rPr lang="en-US" dirty="0" smtClean="0"/>
              <a:t/>
            </a:r>
            <a:br>
              <a:rPr lang="en-US" dirty="0" smtClean="0"/>
            </a:br>
            <a:r>
              <a:rPr lang="en-US" dirty="0"/>
              <a:t>Surface </a:t>
            </a:r>
            <a:r>
              <a:rPr lang="en-US" u="sng" dirty="0"/>
              <a:t>relationships</a:t>
            </a:r>
            <a:r>
              <a:rPr lang="en-US" dirty="0"/>
              <a:t> used me till I was done in</a:t>
            </a:r>
            <a:r>
              <a:rPr lang="en-US" dirty="0" smtClean="0"/>
              <a:t/>
            </a:r>
            <a:br>
              <a:rPr lang="en-US" dirty="0" smtClean="0"/>
            </a:br>
            <a:r>
              <a:rPr lang="en-US" dirty="0"/>
              <a:t>But all the while someone was begging to free me from sin </a:t>
            </a:r>
            <a:r>
              <a:rPr lang="en-US" dirty="0" smtClean="0"/>
              <a:t/>
            </a:r>
            <a:br>
              <a:rPr lang="en-US" dirty="0" smtClean="0"/>
            </a:br>
            <a:r>
              <a:rPr lang="en-US" dirty="0" smtClean="0"/>
              <a:t/>
            </a:r>
            <a:br>
              <a:rPr lang="en-US" dirty="0" smtClean="0"/>
            </a:br>
            <a:r>
              <a:rPr lang="en-US" u="sng" dirty="0"/>
              <a:t>Chorus</a:t>
            </a:r>
            <a:r>
              <a:rPr lang="en-US" dirty="0" smtClean="0"/>
              <a:t/>
            </a:r>
            <a:br>
              <a:rPr lang="en-US" dirty="0" smtClean="0"/>
            </a:br>
            <a:r>
              <a:rPr lang="en-US" dirty="0"/>
              <a:t>He was there all the time</a:t>
            </a:r>
            <a:r>
              <a:rPr lang="en-US" dirty="0" smtClean="0"/>
              <a:t/>
            </a:r>
            <a:br>
              <a:rPr lang="en-US" dirty="0" smtClean="0"/>
            </a:br>
            <a:r>
              <a:rPr lang="en-US" dirty="0"/>
              <a:t>He was there all the time</a:t>
            </a:r>
            <a:r>
              <a:rPr lang="en-US" dirty="0" smtClean="0"/>
              <a:t/>
            </a:r>
            <a:br>
              <a:rPr lang="en-US" dirty="0" smtClean="0"/>
            </a:br>
            <a:r>
              <a:rPr lang="en-US" dirty="0"/>
              <a:t>Waiting patiently in line</a:t>
            </a:r>
            <a:r>
              <a:rPr lang="en-US" dirty="0" smtClean="0"/>
              <a:t/>
            </a:r>
            <a:br>
              <a:rPr lang="en-US" dirty="0" smtClean="0"/>
            </a:br>
            <a:r>
              <a:rPr lang="en-US" dirty="0"/>
              <a:t>He was there all the </a:t>
            </a:r>
            <a:r>
              <a:rPr lang="en-US" dirty="0" smtClean="0"/>
              <a:t>time”</a:t>
            </a:r>
            <a:r>
              <a:rPr lang="en-US" dirty="0"/>
              <a:t> </a:t>
            </a:r>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1447800"/>
            <a:ext cx="4876799" cy="541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B050"/>
                </a:solidFill>
              </a:rPr>
              <a:t>Belonging to the King!</a:t>
            </a:r>
            <a:endParaRPr lang="en-US" b="1" u="sng" dirty="0">
              <a:solidFill>
                <a:srgbClr val="00B05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t>
            </a:r>
            <a:r>
              <a:rPr lang="en-US" dirty="0"/>
              <a:t> I have caused thee to multiply as the bud of the field, and thou hast increased and waxen great, and thou art come to excellent ornaments: </a:t>
            </a:r>
            <a:r>
              <a:rPr lang="en-US" i="1" dirty="0"/>
              <a:t>thy</a:t>
            </a:r>
            <a:r>
              <a:rPr lang="en-US" dirty="0"/>
              <a:t> breasts are fashioned, and thine hair is grown, whereas thou </a:t>
            </a:r>
            <a:r>
              <a:rPr lang="en-US" i="1" dirty="0"/>
              <a:t>wast</a:t>
            </a:r>
            <a:r>
              <a:rPr lang="en-US" dirty="0"/>
              <a:t> naked and </a:t>
            </a:r>
            <a:r>
              <a:rPr lang="en-US" dirty="0" smtClean="0"/>
              <a:t>bare.  </a:t>
            </a:r>
            <a:r>
              <a:rPr lang="en-US" b="1" u="sng" dirty="0" smtClean="0"/>
              <a:t>Now </a:t>
            </a:r>
            <a:r>
              <a:rPr lang="en-US" b="1" u="sng" dirty="0"/>
              <a:t>when I passed by thee, and looked upon thee, behold, thy time </a:t>
            </a:r>
            <a:r>
              <a:rPr lang="en-US" b="1" i="1" u="sng" dirty="0"/>
              <a:t>was</a:t>
            </a:r>
            <a:r>
              <a:rPr lang="en-US" b="1" u="sng" dirty="0"/>
              <a:t> the time of love; and I spread my skirt over thee, and covered thy nakedness: yea, I sware unto thee, and entered into a covenant with thee, </a:t>
            </a:r>
            <a:r>
              <a:rPr lang="en-US" dirty="0"/>
              <a:t>saith the Lord GOD, and thou becamest </a:t>
            </a:r>
            <a:r>
              <a:rPr lang="en-US" dirty="0" smtClean="0"/>
              <a:t>mine. Then </a:t>
            </a:r>
            <a:r>
              <a:rPr lang="en-US" dirty="0"/>
              <a:t>washed I thee with water; yea, I </a:t>
            </a:r>
            <a:r>
              <a:rPr lang="en-US" dirty="0" smtClean="0"/>
              <a:t>thoroughly </a:t>
            </a:r>
            <a:r>
              <a:rPr lang="en-US" dirty="0"/>
              <a:t>washed away thy blood from thee, and I anointed thee with </a:t>
            </a:r>
            <a:r>
              <a:rPr lang="en-US" dirty="0" smtClean="0"/>
              <a:t>oil.  I </a:t>
            </a:r>
            <a:r>
              <a:rPr lang="en-US" dirty="0"/>
              <a:t>clothed thee also with broidered work, and shod thee with badgers' skin, and </a:t>
            </a:r>
            <a:r>
              <a:rPr lang="en-US" b="1" u="sng" dirty="0"/>
              <a:t>I girded thee about with fine linen, and I covered thee with silk</a:t>
            </a:r>
            <a:r>
              <a:rPr lang="en-US" dirty="0" smtClean="0"/>
              <a:t>.”  Ezekiel 16:7-10</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rPr>
              <a:t>Christ’s Righteousness</a:t>
            </a:r>
            <a:endParaRPr lang="en-US" b="1" u="sng" dirty="0">
              <a:solidFill>
                <a:srgbClr val="FF000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a:t>
            </a:r>
            <a:r>
              <a:rPr lang="en-US" sz="3200" dirty="0" smtClean="0"/>
              <a:t>Then he is gracious unto him, and saith, Deliver him from going down to the pit: I have found a </a:t>
            </a:r>
            <a:r>
              <a:rPr lang="en-US" sz="3200" dirty="0" smtClean="0"/>
              <a:t>ransom…</a:t>
            </a:r>
            <a:r>
              <a:rPr lang="en-US" sz="3200" dirty="0" smtClean="0"/>
              <a:t>He shall pray unto God, and he will be favourable unto him: and he shall see his face with joy: for he will render unto man his righteousness</a:t>
            </a:r>
            <a:r>
              <a:rPr lang="en-US" sz="3200" dirty="0" smtClean="0"/>
              <a:t>.”  Job 33:24,26</a:t>
            </a:r>
            <a:endParaRPr lang="en-US" sz="3200" dirty="0" smtClean="0"/>
          </a:p>
          <a:p>
            <a:endParaRPr lang="en-US" sz="3200" dirty="0" smtClean="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latin typeface="Algerian" pitchFamily="82" charset="0"/>
              </a:rPr>
              <a:t>Only Defense</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“We </a:t>
            </a:r>
            <a:r>
              <a:rPr lang="en-US" dirty="0" smtClean="0"/>
              <a:t>have only to neglect to ally ourselves with the kingdom of light. If we do not co-operate with the heavenly agencies, Satan will take possession of the heart, and will make it his abiding place. The only defense against evil is the indwelling of Christ in the heart through faith in His righteousness. Unless we become vitally connected with God, we can never resist the unhallowed effects of self-love, self-indulgence, and temptation to sin. We may leave off many bad habits, for the time we may part company with Satan; but without a vital connection with God, through the surrender of ourselves to Him moment by moment, we shall be overcome. Without a personal acquaintance with Christ, and a continual communion, we are at the mercy of the enemy, and shall do his bidding in the end</a:t>
            </a:r>
            <a:r>
              <a:rPr lang="en-US" dirty="0" smtClean="0"/>
              <a:t>.”  DA, pg. 324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1000</Words>
  <Application>Microsoft Office PowerPoint</Application>
  <PresentationFormat>On-screen Show (4:3)</PresentationFormat>
  <Paragraphs>36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9/Chapter 16</vt:lpstr>
      <vt:lpstr>Came From Heathenism</vt:lpstr>
      <vt:lpstr>Nobodies</vt:lpstr>
      <vt:lpstr>Only One Cared</vt:lpstr>
      <vt:lpstr>Over 1,000 Years</vt:lpstr>
      <vt:lpstr>Going After Us!</vt:lpstr>
      <vt:lpstr>Belonging to the King!</vt:lpstr>
      <vt:lpstr>Christ’s Righteousness</vt:lpstr>
      <vt:lpstr>Only Defense</vt:lpstr>
      <vt:lpstr>The Wedding Garment</vt:lpstr>
      <vt:lpstr>He Could Do No More</vt:lpstr>
      <vt:lpstr>Forgetfulness</vt:lpstr>
      <vt:lpstr>Illustration</vt:lpstr>
      <vt:lpstr>Sacrificing Children!</vt:lpstr>
      <vt:lpstr>Lest We Forget</vt:lpstr>
      <vt:lpstr>Alliance With Heathen!</vt:lpstr>
      <vt:lpstr>Today</vt:lpstr>
      <vt:lpstr>Slide 18</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9/Chapter 16</dc:title>
  <dc:creator>Dad</dc:creator>
  <cp:lastModifiedBy>Dad</cp:lastModifiedBy>
  <cp:revision>9</cp:revision>
  <dcterms:created xsi:type="dcterms:W3CDTF">2012-10-07T15:53:36Z</dcterms:created>
  <dcterms:modified xsi:type="dcterms:W3CDTF">2012-10-13T13:01:00Z</dcterms:modified>
</cp:coreProperties>
</file>