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2" r:id="rId7"/>
    <p:sldId id="263" r:id="rId8"/>
    <p:sldId id="264" r:id="rId9"/>
    <p:sldId id="265" r:id="rId10"/>
    <p:sldId id="260" r:id="rId11"/>
    <p:sldId id="266" r:id="rId12"/>
    <p:sldId id="274" r:id="rId13"/>
    <p:sldId id="275" r:id="rId14"/>
    <p:sldId id="276"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6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699817-9394-4468-A76A-4FDD948AB376}"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99817-9394-4468-A76A-4FDD948AB376}"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99817-9394-4468-A76A-4FDD948AB376}"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99817-9394-4468-A76A-4FDD948AB376}"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99817-9394-4468-A76A-4FDD948AB376}"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99817-9394-4468-A76A-4FDD948AB376}"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699817-9394-4468-A76A-4FDD948AB376}" type="datetimeFigureOut">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99817-9394-4468-A76A-4FDD948AB376}" type="datetimeFigureOut">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99817-9394-4468-A76A-4FDD948AB376}" type="datetimeFigureOut">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99817-9394-4468-A76A-4FDD948AB376}"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99817-9394-4468-A76A-4FDD948AB376}"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DB9AA-BB40-4AC6-BE6A-8717420947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99817-9394-4468-A76A-4FDD948AB376}" type="datetimeFigureOut">
              <a:rPr lang="en-US" smtClean="0"/>
              <a:pPr/>
              <a:t>9/26/2014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DB9AA-BB40-4AC6-BE6A-8717420947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kingjamesbibleonline.org/1-Kings-18-13/" TargetMode="External"/><Relationship Id="rId2" Type="http://schemas.openxmlformats.org/officeDocument/2006/relationships/hyperlink" Target="http://www.kingjamesbibleonline.org/1-Kings-18-12/"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ky_god" TargetMode="External"/><Relationship Id="rId2" Type="http://schemas.openxmlformats.org/officeDocument/2006/relationships/hyperlink" Target="http://en.wikipedia.org/wiki/Had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Adventist-Catholic Connection</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FF0000"/>
                </a:solidFill>
              </a:rPr>
              <a:t>Once Upon a Time</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latin typeface="Algerian" pitchFamily="82" charset="0"/>
              </a:rPr>
              <a:t>Bad Results</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fontScale="62500" lnSpcReduction="20000"/>
          </a:bodyPr>
          <a:lstStyle/>
          <a:p>
            <a:r>
              <a:rPr lang="en-US" dirty="0" smtClean="0"/>
              <a:t>“And he reared up an altar for Baal in the house of Baal, which he had built in Samaria.” 1 Kings 16:32</a:t>
            </a:r>
          </a:p>
          <a:p>
            <a:r>
              <a:rPr lang="en-US" dirty="0" smtClean="0"/>
              <a:t>By setting up a house for Baal, this was supplanting the true sanctuary in Jerusalem and everything that the sanctuary teaches.</a:t>
            </a:r>
          </a:p>
          <a:p>
            <a:r>
              <a:rPr lang="en-US" dirty="0" smtClean="0"/>
              <a:t>An attack on the sanctuary?</a:t>
            </a:r>
          </a:p>
          <a:p>
            <a:r>
              <a:rPr lang="en-US" dirty="0" smtClean="0"/>
              <a:t>Would that include an attack on the:</a:t>
            </a:r>
          </a:p>
          <a:p>
            <a:r>
              <a:rPr lang="en-US" dirty="0" smtClean="0"/>
              <a:t>1. the atonement?</a:t>
            </a:r>
          </a:p>
          <a:p>
            <a:r>
              <a:rPr lang="en-US" dirty="0" smtClean="0"/>
              <a:t>2. 1844?</a:t>
            </a:r>
          </a:p>
          <a:p>
            <a:r>
              <a:rPr lang="en-US" dirty="0" smtClean="0"/>
              <a:t>3. the ministry of Christ in the Most Holy Place since 1844?</a:t>
            </a:r>
          </a:p>
          <a:p>
            <a:r>
              <a:rPr lang="en-US" dirty="0" smtClean="0"/>
              <a:t>No teaching in SDAdventism  has been more assaulted than this one.  This fundamental teaching has been assaulted by Froom and Anderson in the book ‘Questions on Doctrine.  It was assaulted by Desmond Ford in the 70’s and 80’s, and is assaulted today by the denials and refusals to even discuss this teaching of SDA’s!!</a:t>
            </a:r>
          </a:p>
          <a:p>
            <a:pPr>
              <a:buNone/>
            </a:pPr>
            <a:r>
              <a:rPr lang="en-US" dirty="0" smtClean="0"/>
              <a:t/>
            </a:r>
            <a:br>
              <a:rPr lang="en-US" dirty="0" smtClean="0"/>
            </a:b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371600"/>
          </a:xfrm>
        </p:spPr>
        <p:txBody>
          <a:bodyPr>
            <a:normAutofit fontScale="90000"/>
          </a:bodyPr>
          <a:lstStyle/>
          <a:p>
            <a:r>
              <a:rPr lang="en-US" u="sng" dirty="0" smtClean="0">
                <a:solidFill>
                  <a:srgbClr val="C00000"/>
                </a:solidFill>
              </a:rPr>
              <a:t>The Greatest Assault of All!</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fontScale="77500" lnSpcReduction="20000"/>
          </a:bodyPr>
          <a:lstStyle/>
          <a:p>
            <a:r>
              <a:rPr lang="en-US" dirty="0" smtClean="0"/>
              <a:t>“We need not the mysticism that is in this book. Those who entertain these sophistries will soon find themselves in a position where the enemy can talk with them, and lead them away from God. It is represented to me that the writer of this book is on a false track. </a:t>
            </a:r>
            <a:r>
              <a:rPr lang="en-US" u="sng" dirty="0" smtClean="0"/>
              <a:t>He has lost sight of the distinguishing truths for this time.</a:t>
            </a:r>
            <a:r>
              <a:rPr lang="en-US" dirty="0" smtClean="0"/>
              <a:t> He knows not whither his steps are tending. The track of truth lies close beside the track of error, and both tracks may seem to be one to minds which are not worked by the Holy Spirit, and which, therefore, are not quick to discern the difference between truth and error.”  Test. For the Church Containing Letters to Physicians and Ministers Instruction to SDA’s, 1904, pg. 52</a:t>
            </a:r>
          </a:p>
          <a:p>
            <a:r>
              <a:rPr lang="en-US" dirty="0" smtClean="0"/>
              <a:t>This quote is discussing the pantheistic teachings of the Living Temple by J.H. Kellogg</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295400"/>
            <a:ext cx="4724400" cy="556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u="sng" dirty="0" smtClean="0">
                <a:solidFill>
                  <a:srgbClr val="FF0000"/>
                </a:solidFill>
              </a:rPr>
              <a:t>Kellogg’s Pantheism</a:t>
            </a:r>
            <a:endParaRPr lang="en-US" u="sng"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a:bodyPr>
          <a:lstStyle/>
          <a:p>
            <a:r>
              <a:rPr lang="en-US" sz="3600" dirty="0" smtClean="0"/>
              <a:t>Kellogg’s pantheistic teachings, claiming simply that God was in everything, was a direct shot at the heavenly sanctuary where God is enthroned.  If God is everywhere, what need is there for a temple in heaven wherein for God to dwell?</a:t>
            </a:r>
          </a:p>
          <a:p>
            <a:r>
              <a:rPr lang="en-US" sz="3600" dirty="0" smtClean="0"/>
              <a:t>Ellen White referred to Kellogg’s teaching as the Alpha of deadly heresies and she trembled because omega would come and would seek the destruction of God’s remnant!</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Omega!</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“The concept of God as revealed to Loyola in these mystical experiences reveal a God who is pantheistic in nature-His person existing in the things of His creation. Loyola developed what is called today his ‘Spiritual Exercises’, which contain all the teachings from which modern spiritual formation was constructed.  From these spiritual exercises comes the most important practice of the ‘examen’, a daily practice of prayer and meditation essential to spiritual formation.”  Rick  Howard’s book, ‘The Omega Rebellion’, pgs. 26,27  </a:t>
            </a:r>
          </a:p>
          <a:p>
            <a:r>
              <a:rPr lang="en-US" dirty="0" smtClean="0"/>
              <a:t>According to Howard, Ignatius Loyola-the Jesuit founder, pantheism, and spiritual formation all go together.  Loyola’s understanding of God was pantheistic and from his understanding of God, Loyola derived his spiritual exercises which is the foundation for the spiritual formation movement of today.  But what does Loyola, Spiritual Exercises, and spiritual formation have to do with Adventism and Omega?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C00000"/>
                </a:solidFill>
              </a:rPr>
              <a:t>It is Here!</a:t>
            </a:r>
            <a:endParaRPr lang="en-US" u="sng" dirty="0">
              <a:solidFill>
                <a:srgbClr val="C00000"/>
              </a:solidFill>
            </a:endParaRPr>
          </a:p>
        </p:txBody>
      </p:sp>
      <p:sp>
        <p:nvSpPr>
          <p:cNvPr id="3" name="Content Placeholder 2"/>
          <p:cNvSpPr>
            <a:spLocks noGrp="1"/>
          </p:cNvSpPr>
          <p:nvPr>
            <p:ph sz="half" idx="1"/>
          </p:nvPr>
        </p:nvSpPr>
        <p:spPr>
          <a:xfrm>
            <a:off x="0" y="609600"/>
            <a:ext cx="5105400" cy="6248400"/>
          </a:xfrm>
        </p:spPr>
        <p:txBody>
          <a:bodyPr>
            <a:normAutofit fontScale="85000" lnSpcReduction="20000"/>
          </a:bodyPr>
          <a:lstStyle/>
          <a:p>
            <a:r>
              <a:rPr lang="en-US" dirty="0" smtClean="0"/>
              <a:t>“Please prayerfully consider this quotation from a General Conference bulletin, informing the church at large of its plans to implement the teaching of spiritual formation around the world.  ‘The Adventist world church created the International Board of Ministerial and Theological Education in September 2001, designed to provide overall guidance and standards to the professional training of pastors, evangelists, theologians, teachers, chaplains, and other denominational employees involved in ministerial and religious formation, or spiritual formation, in each of the church’s 13 regions around the world.’  (ATN News)  Quoted in Rick Howard’s book, The Omega Rebellion, pg. 136</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53000" y="762000"/>
            <a:ext cx="4190999"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315200" cy="487362"/>
          </a:xfrm>
        </p:spPr>
        <p:txBody>
          <a:bodyPr>
            <a:normAutofit fontScale="90000"/>
          </a:bodyPr>
          <a:lstStyle/>
          <a:p>
            <a:r>
              <a:rPr lang="en-US" u="sng" dirty="0" smtClean="0">
                <a:solidFill>
                  <a:srgbClr val="0070C0"/>
                </a:solidFill>
              </a:rPr>
              <a:t>Ahab/Adventism Assaults ??????</a:t>
            </a:r>
            <a:endParaRPr lang="en-US" u="sng" dirty="0">
              <a:solidFill>
                <a:srgbClr val="0070C0"/>
              </a:solidFill>
            </a:endParaRPr>
          </a:p>
        </p:txBody>
      </p:sp>
      <p:sp>
        <p:nvSpPr>
          <p:cNvPr id="4" name="Content Placeholder 3"/>
          <p:cNvSpPr>
            <a:spLocks noGrp="1"/>
          </p:cNvSpPr>
          <p:nvPr>
            <p:ph sz="half" idx="2"/>
          </p:nvPr>
        </p:nvSpPr>
        <p:spPr>
          <a:xfrm>
            <a:off x="4648200" y="762000"/>
            <a:ext cx="4495800" cy="6096000"/>
          </a:xfrm>
        </p:spPr>
        <p:txBody>
          <a:bodyPr>
            <a:normAutofit fontScale="92500" lnSpcReduction="20000"/>
          </a:bodyPr>
          <a:lstStyle/>
          <a:p>
            <a:r>
              <a:rPr lang="en-US" dirty="0" smtClean="0"/>
              <a:t>“</a:t>
            </a:r>
            <a:r>
              <a:rPr lang="en-US" dirty="0" smtClean="0">
                <a:hlinkClick r:id="rId2" tooltip="View more translations of 1 Kings 18:12"/>
              </a:rPr>
              <a:t>And it shall come to pass, [as soon as] I am gone from thee, that the Spirit of the LORD shall carry thee whither I know not; and [so] when I come and tell Ahab, and he cannot find thee, he shall slay me: but I thy servant fear the LORD from my youth.</a:t>
            </a:r>
            <a:r>
              <a:rPr lang="en-US" dirty="0" smtClean="0"/>
              <a:t> </a:t>
            </a:r>
            <a:r>
              <a:rPr lang="en-US" dirty="0" smtClean="0">
                <a:hlinkClick r:id="rId3" tooltip="View more translations of 1 Kings 18:13"/>
              </a:rPr>
              <a:t>Was it not told my lord what I did when Jezebel slew the prophets of the LORD, how I hid an hundred men of the LORD'S prophets by fifty in a cave, and fed them with bread and water?</a:t>
            </a:r>
            <a:r>
              <a:rPr lang="en-US" dirty="0" smtClean="0"/>
              <a:t>” 1 Kings 18:12,13</a:t>
            </a:r>
          </a:p>
          <a:p>
            <a:endParaRPr lang="en-US" dirty="0"/>
          </a:p>
        </p:txBody>
      </p:sp>
      <p:pic>
        <p:nvPicPr>
          <p:cNvPr id="1026" name="Picture 2"/>
          <p:cNvPicPr>
            <a:picLocks noGrp="1" noChangeAspect="1" noChangeArrowheads="1"/>
          </p:cNvPicPr>
          <p:nvPr>
            <p:ph sz="half" idx="1"/>
          </p:nvPr>
        </p:nvPicPr>
        <p:blipFill>
          <a:blip r:embed="rId4" cstate="print"/>
          <a:srcRect/>
          <a:stretch>
            <a:fillRect/>
          </a:stretch>
        </p:blipFill>
        <p:spPr bwMode="auto">
          <a:xfrm>
            <a:off x="0" y="762000"/>
            <a:ext cx="4876800"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487362"/>
          </a:xfrm>
        </p:spPr>
        <p:txBody>
          <a:bodyPr>
            <a:normAutofit fontScale="90000"/>
          </a:bodyPr>
          <a:lstStyle/>
          <a:p>
            <a:r>
              <a:rPr lang="en-US" u="sng" dirty="0" smtClean="0">
                <a:solidFill>
                  <a:srgbClr val="0070C0"/>
                </a:solidFill>
              </a:rPr>
              <a:t>Plucking out the Eyes</a:t>
            </a:r>
            <a:endParaRPr lang="en-US" u="sng" dirty="0">
              <a:solidFill>
                <a:srgbClr val="0070C0"/>
              </a:solidFill>
            </a:endParaRPr>
          </a:p>
        </p:txBody>
      </p:sp>
      <p:sp>
        <p:nvSpPr>
          <p:cNvPr id="3" name="Content Placeholder 2"/>
          <p:cNvSpPr>
            <a:spLocks noGrp="1"/>
          </p:cNvSpPr>
          <p:nvPr>
            <p:ph sz="half" idx="1"/>
          </p:nvPr>
        </p:nvSpPr>
        <p:spPr>
          <a:xfrm>
            <a:off x="0" y="0"/>
            <a:ext cx="4572000" cy="6858000"/>
          </a:xfrm>
        </p:spPr>
        <p:txBody>
          <a:bodyPr>
            <a:normAutofit fontScale="92500" lnSpcReduction="20000"/>
          </a:bodyPr>
          <a:lstStyle/>
          <a:p>
            <a:r>
              <a:rPr lang="en-US" dirty="0" smtClean="0"/>
              <a:t>Catholic/Adventism plucks out the eyes of the movement.  The eyes of Adventism are the messages of the prophet.  Ellen White is so subtlety attacked by these comments:</a:t>
            </a:r>
          </a:p>
          <a:p>
            <a:r>
              <a:rPr lang="en-US" dirty="0" smtClean="0"/>
              <a:t>1.  I believe in the Bible only.</a:t>
            </a:r>
          </a:p>
          <a:p>
            <a:r>
              <a:rPr lang="en-US" dirty="0" smtClean="0"/>
              <a:t>2. She is good for pastoral counseling, but not for doctrine.</a:t>
            </a:r>
          </a:p>
          <a:p>
            <a:r>
              <a:rPr lang="en-US" dirty="0" smtClean="0"/>
              <a:t>3.  Her writings were good a century ago, but not now.</a:t>
            </a:r>
          </a:p>
          <a:p>
            <a:r>
              <a:rPr lang="en-US" dirty="0" smtClean="0"/>
              <a:t>4.  She was to strict.  We need to lighten up a little.</a:t>
            </a:r>
          </a:p>
          <a:p>
            <a:r>
              <a:rPr lang="en-US" dirty="0" smtClean="0"/>
              <a:t>5.  We slay her by acting as though her books don’t exist by our continual neglect of them.</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latin typeface="Algerian" pitchFamily="82" charset="0"/>
              </a:rPr>
              <a:t>Under Satan’s Banner</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 “One thing is certain: Those Seventh-day Adventists who take their stand under Satan's banner will first give up their faith in the warnings and reproofs contained in the Testimonies of God's Spirit.--3SM 84 (1903). </a:t>
            </a:r>
          </a:p>
          <a:p>
            <a:r>
              <a:rPr lang="en-US" dirty="0" smtClean="0"/>
              <a:t>     The very last deception of Satan will be to make of none effect the testimony of the Spirit of God. "Where there is no vision, the people perish" (Prov. 29:18). Satan will work ingeniously, in different ways and through different agencies, to unsettle the confidence of God's remnant people in the true testimony.--1SM 48 (1890). </a:t>
            </a:r>
          </a:p>
          <a:p>
            <a:r>
              <a:rPr lang="en-US" dirty="0" smtClean="0"/>
              <a:t>     The enemy has made his masterly efforts to unsettle the faith of our own people in the </a:t>
            </a:r>
            <a:r>
              <a:rPr lang="en-US" i="1" dirty="0" smtClean="0"/>
              <a:t>Testimonies</a:t>
            </a:r>
            <a:r>
              <a:rPr lang="en-US" dirty="0" smtClean="0"/>
              <a:t>. . . . This is just as Satan designed it should be, and those who have been preparing the way for the people to pay no heed to the warnings and reproofs of the </a:t>
            </a:r>
            <a:r>
              <a:rPr lang="en-US" i="1" dirty="0" smtClean="0"/>
              <a:t>Testimonies</a:t>
            </a:r>
            <a:r>
              <a:rPr lang="en-US" dirty="0" smtClean="0"/>
              <a:t> of the Spirit of God will see that a tide of errors of all kinds will spring into life.--3SM 83 (1890).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latin typeface="Algerian" pitchFamily="82" charset="0"/>
              </a:rPr>
              <a:t>Use the State to Destroy</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a:t>
            </a:r>
            <a:r>
              <a:rPr lang="en-US" dirty="0" smtClean="0"/>
              <a:t> </a:t>
            </a:r>
            <a:r>
              <a:rPr lang="en-US" dirty="0" smtClean="0"/>
              <a:t>And Jezebel his wife said unto him, Dost thou now govern the kingdom of Israel? arise, [and] eat bread, and let thine heart be merry: I will give thee the vineyard of Naboth the Jezreelite.  So she wrote letters in Ahab's name, and sealed [them] with his seal, and sent the letters unto the elders and to the nobles that [were] in his city, dwelling with Naboth.   And she wrote in the letters, saying, Proclaim a fast, and set Naboth on high among the people</a:t>
            </a:r>
            <a:r>
              <a:rPr lang="en-US" dirty="0" smtClean="0"/>
              <a:t>:</a:t>
            </a:r>
            <a:r>
              <a:rPr lang="en-US" dirty="0" smtClean="0"/>
              <a:t> And set two men, sons of Belial, before him, to bear witness against him, saying, Thou didst blaspheme God and the king. And [then] carry him out, and stone him, that he may die.  And the men of his city, [even] the elders and the nobles who were the inhabitants in his city, did as Jezebel had sent unto them, [and] as it [was] written in the letters which she had sent unto them.   They proclaimed a fast, and set Naboth on high among the people.  And there came in two men, children of Belial, and sat before him: and the men of Belial witnessed against him, [even] against Naboth, in the presence of the people, saying, Naboth did blaspheme God and the king. Then they carried him forth out of the city, and stoned him with stones, that he died.   Then they sent to Jezebel, saying, Naboth is stoned, and is dead. ”  1 Kings 21:1-15</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a:bodyPr>
          <a:lstStyle/>
          <a:p>
            <a:r>
              <a:rPr lang="en-US" u="sng" dirty="0" smtClean="0">
                <a:solidFill>
                  <a:srgbClr val="C00000"/>
                </a:solidFill>
              </a:rPr>
              <a:t>Court Cases</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Raphael Perez’ Eternal Gospel ministry ran an ad in some Washington, D.C. newspapers that discussed the three angels messages and the papacy.  The Catholic Church became furious and because Perez identified himself with 7</a:t>
            </a:r>
            <a:r>
              <a:rPr lang="en-US" baseline="30000" dirty="0" smtClean="0"/>
              <a:t>th</a:t>
            </a:r>
            <a:r>
              <a:rPr lang="en-US" dirty="0" smtClean="0"/>
              <a:t> day Adventism, the papacy pressured the GC to take Perez to court.  Eventually, when some very well-to-do doctors threatened to withhold funds, the GC backed away from prosecuting Perez further.  Nevertheless, like Ahab and Jezebel, when apostate Adventism and Catholicism unite, court cases for the faithful always ensue!</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571999"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Why?</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Why are there independent ministries?  Is it because there are a bunch of people that have chips on their shoulders?  Is it because people are holding grudges and just can’t find it in their heart to forgive?  Is it a personal thing or is their another reason?</a:t>
            </a:r>
          </a:p>
          <a:p>
            <a:r>
              <a:rPr lang="en-US" dirty="0" smtClean="0"/>
              <a:t>The in-famous independent/conference man John Osborne wrote a book entitled ‘Back on Track’ in which he describes coming back to the denomination because he let his anger take him away.  He then went on to say that Bill Hughes was independent because he had anger issues as well!  Is that true?</a:t>
            </a:r>
          </a:p>
          <a:p>
            <a:r>
              <a:rPr lang="en-US" dirty="0" smtClean="0"/>
              <a:t>Even Walter Veith is doing a series in which he is telling independents to return to the conference.  He wants them to bury the hatchet.  Is anger management really the issue or is there something else, something far deeper that this?  Let us allow another story, in another time, to fill in the details!!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latin typeface="Algerian" pitchFamily="82" charset="0"/>
              </a:rPr>
              <a:t>Just Ahead</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a:t>
            </a:r>
            <a:r>
              <a:rPr lang="en-US" u="sng" dirty="0" smtClean="0"/>
              <a:t>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a:t>
            </a:r>
            <a:r>
              <a:rPr lang="en-US" dirty="0" smtClean="0"/>
              <a:t>”  GC, pg. 608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Long Ago……………………..</a:t>
            </a:r>
            <a:endParaRPr lang="en-US" dirty="0"/>
          </a:p>
        </p:txBody>
      </p:sp>
      <p:sp>
        <p:nvSpPr>
          <p:cNvPr id="3" name="Content Placeholder 2"/>
          <p:cNvSpPr>
            <a:spLocks noGrp="1"/>
          </p:cNvSpPr>
          <p:nvPr>
            <p:ph idx="1"/>
          </p:nvPr>
        </p:nvSpPr>
        <p:spPr>
          <a:xfrm>
            <a:off x="0" y="762000"/>
            <a:ext cx="9144000" cy="6096000"/>
          </a:xfrm>
        </p:spPr>
        <p:txBody>
          <a:bodyPr>
            <a:noAutofit/>
          </a:bodyPr>
          <a:lstStyle/>
          <a:p>
            <a:r>
              <a:rPr lang="en-US" sz="3600" dirty="0" smtClean="0"/>
              <a:t>After Jeroboam and the ten tribes of Israel broke away from the 2 tribes of Judah, there came to the throne a man named Ahab.  He is probably one of the more well known kings of Israel!  Since he was a descendant of Abraham, at least by family relation, he was considered one of God’s people.  At least in form, he kept the 7</a:t>
            </a:r>
            <a:r>
              <a:rPr lang="en-US" sz="3600" baseline="30000" dirty="0" smtClean="0"/>
              <a:t>th</a:t>
            </a:r>
            <a:r>
              <a:rPr lang="en-US" sz="3600" dirty="0" smtClean="0"/>
              <a:t> day Sabbath and espoused belief, as all Israelites, in the coming of the Messiah.  Therefore, he was a 7</a:t>
            </a:r>
            <a:r>
              <a:rPr lang="en-US" sz="3600" baseline="30000" dirty="0" smtClean="0"/>
              <a:t>th</a:t>
            </a:r>
            <a:r>
              <a:rPr lang="en-US" sz="3600" dirty="0" smtClean="0"/>
              <a:t> day Adventist!</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7030A0"/>
                </a:solidFill>
              </a:rPr>
              <a:t>Bad Choice</a:t>
            </a:r>
            <a:endParaRPr lang="en-US" u="sng" dirty="0">
              <a:solidFill>
                <a:srgbClr val="7030A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This SDA leader made some bad choices.  Probably, the worst of all was his union in marriage with “</a:t>
            </a:r>
            <a:r>
              <a:rPr lang="en-US" dirty="0"/>
              <a:t>Jezebel the daughter of Ethbaal king of the Zidonians, and went and served Baal, and worshipped him</a:t>
            </a:r>
            <a:r>
              <a:rPr lang="en-US" dirty="0" smtClean="0"/>
              <a:t>.”  1 Kings 16:31</a:t>
            </a:r>
          </a:p>
          <a:p>
            <a:r>
              <a:rPr lang="en-US" dirty="0" smtClean="0"/>
              <a:t>This heathen, filthy woman was notorious in life and her reputation has followed her ever since.  In fact, she was used to identify a wicked church during the Dark Ages that tried to destroy the church of God. The name of the church was Thyatira. </a:t>
            </a:r>
          </a:p>
          <a:p>
            <a:r>
              <a:rPr lang="en-US" dirty="0" smtClean="0"/>
              <a:t>“And unto the angel of the church in Thyatira write; These things saith the Son of God, who hath his eyes like unto a flame of fire, and his feet [are] like fine brass; I know thy works, and charity, and service, and faith, and thy patience, and thy works; and the last [to be] more than the first.  Notwithstanding </a:t>
            </a:r>
            <a:r>
              <a:rPr lang="en-US" dirty="0"/>
              <a:t>I have a few things against thee, because thou sufferest </a:t>
            </a:r>
            <a:r>
              <a:rPr lang="en-US" u="sng" dirty="0"/>
              <a:t>that woman Jezebel</a:t>
            </a:r>
            <a:r>
              <a:rPr lang="en-US" dirty="0"/>
              <a:t>, which calleth herself a prophetess, to teach and to seduce my servants to commit fornication, and to eat things sacrificed unto idols</a:t>
            </a:r>
            <a:r>
              <a:rPr lang="en-US" dirty="0" smtClean="0"/>
              <a:t>.”  Revelation 2:18-20</a:t>
            </a:r>
            <a:br>
              <a:rPr lang="en-US" dirty="0" smtClean="0"/>
            </a:b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a:bodyPr>
          <a:lstStyle/>
          <a:p>
            <a:r>
              <a:rPr lang="en-US" u="sng" dirty="0" smtClean="0">
                <a:solidFill>
                  <a:srgbClr val="7030A0"/>
                </a:solidFill>
              </a:rPr>
              <a:t>A Bad Match</a:t>
            </a:r>
            <a:endParaRPr lang="en-US" u="sng" dirty="0">
              <a:solidFill>
                <a:srgbClr val="7030A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The church of Thyatira, representing the church from 538-1517 AD, was assaulted by </a:t>
            </a:r>
            <a:r>
              <a:rPr lang="en-US" u="sng" dirty="0" smtClean="0">
                <a:solidFill>
                  <a:srgbClr val="7030A0"/>
                </a:solidFill>
              </a:rPr>
              <a:t>Jezebel, a fitting symbol of the Papal church</a:t>
            </a:r>
            <a:r>
              <a:rPr lang="en-US" dirty="0" smtClean="0"/>
              <a:t> that sought to destroy the people of God.</a:t>
            </a:r>
          </a:p>
          <a:p>
            <a:r>
              <a:rPr lang="en-US" dirty="0" smtClean="0"/>
              <a:t>Like oil and water, Ahab and Jezebel should have never united their lives.  You see, the two just don’t mix!  It was never meant that God’s people should marry outside their faith.  It was never meant to be that Adventism would be united to Catholicism.  </a:t>
            </a:r>
          </a:p>
          <a:p>
            <a:r>
              <a:rPr lang="en-US" dirty="0" smtClean="0"/>
              <a:t>This sermon will look at what happens when Adventism and Catholicism unite forces just as Ahab and Jezebel did!</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838200"/>
            <a:ext cx="4572000" cy="6019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Well……………………….</a:t>
            </a:r>
            <a:endParaRPr lang="en-US" dirty="0"/>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“And it came to pass, as if it had been a light thing for him to walk in the sins of Jeroboam the son of Nebat, that he took to wife Jezebel the daughter of Ethbaal king of the Zidonians, and went and </a:t>
            </a:r>
            <a:r>
              <a:rPr lang="en-US" u="sng" dirty="0" smtClean="0">
                <a:solidFill>
                  <a:srgbClr val="C00000"/>
                </a:solidFill>
              </a:rPr>
              <a:t>served Baal, and worshipped him.”  </a:t>
            </a:r>
            <a:r>
              <a:rPr lang="en-US" dirty="0" smtClean="0"/>
              <a:t>1 Kings 16:31</a:t>
            </a:r>
          </a:p>
          <a:p>
            <a:r>
              <a:rPr lang="en-US" dirty="0" smtClean="0"/>
              <a:t>"Baal" can refer to any god and even to human officials; in some texts it is used as a substitute for </a:t>
            </a:r>
            <a:r>
              <a:rPr lang="en-US" dirty="0" smtClean="0">
                <a:hlinkClick r:id="rId2" tooltip="Hadad"/>
              </a:rPr>
              <a:t>Hadad</a:t>
            </a:r>
            <a:r>
              <a:rPr lang="en-US" dirty="0" smtClean="0"/>
              <a:t>, a god of the rain, thunder, fertility and agriculture, and the </a:t>
            </a:r>
            <a:r>
              <a:rPr lang="en-US" dirty="0" smtClean="0">
                <a:hlinkClick r:id="rId3" tooltip="Sky god"/>
              </a:rPr>
              <a:t>lord of Heaven</a:t>
            </a:r>
            <a:r>
              <a:rPr lang="en-US" dirty="0" smtClean="0"/>
              <a:t>.”  Wikipedia Encyclopedia</a:t>
            </a:r>
          </a:p>
          <a:p>
            <a:r>
              <a:rPr lang="en-US" dirty="0" smtClean="0"/>
              <a:t>As we can see from this this definition, Baal sent the rain and was responsible for things growing.  He was the life giver, the creator.  </a:t>
            </a:r>
          </a:p>
          <a:p>
            <a:r>
              <a:rPr lang="en-US" dirty="0" smtClean="0"/>
              <a:t>So, the leader of Adventism had rejected the Creator and was following a false god.  In rejecting the Creator, the sanctity of the Sabbath was gone too.  Have we been warned?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Oh yes!!!</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Autofit/>
          </a:bodyPr>
          <a:lstStyle/>
          <a:p>
            <a:r>
              <a:rPr lang="en-US" sz="2200" dirty="0" smtClean="0"/>
              <a:t>“The enemy of souls has sought to bring in the supposition that a great reformation was to take place among Seventh-day Adventists, and that this reformation would consist in giving up the doctrines which stand as the pillars of our faith, and engaging in a process of reorganization. Were this reformation to take place, what would result? The principles of truth that God in His wisdom has given to the remnant church, would be discarded. Our religion would be changed. The fundamental principles that have sustained the work for the last fifty years would be accounted as error. A new organization would be established. Books of a new order would be written. A system of intellectual philosophy would be introduced. The founders of this system would go into the cities, and do a wonderful work. </a:t>
            </a:r>
            <a:r>
              <a:rPr lang="en-US" sz="2200" u="sng" dirty="0" smtClean="0">
                <a:solidFill>
                  <a:srgbClr val="C00000"/>
                </a:solidFill>
              </a:rPr>
              <a:t>The Sabbath of course, would be lightly regarded, as also the God who created it. Nothing would be allowed to stand in the way of the new movement. </a:t>
            </a:r>
            <a:r>
              <a:rPr lang="en-US" sz="2200" dirty="0" smtClean="0"/>
              <a:t>The leaders would teach that virtue is better than vice, but God being removed, they would place their dependence on human power, which, without God, is worthless. Their foundation would be built on the sand, and storm and tempest would sweep away the structure.”  1SM 204,205</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002060"/>
                </a:solidFill>
              </a:rPr>
              <a:t>Adventism Accepts Mark of the Beast</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20000"/>
          </a:bodyPr>
          <a:lstStyle/>
          <a:p>
            <a:r>
              <a:rPr lang="en-US" dirty="0" smtClean="0"/>
              <a:t>“The Lord has a controversy with his professed people in these last days. In this controversy men in responsible positions will take a course directly opposite to that pursued by Nehemiah. </a:t>
            </a:r>
            <a:r>
              <a:rPr lang="en-US" u="sng" dirty="0" smtClean="0"/>
              <a:t>They will not only ignore and despise the Sabbath themselves, but they will try to keep it from others by burying it beneath the rubbish of custom and tradition. </a:t>
            </a:r>
            <a:r>
              <a:rPr lang="en-US" dirty="0" smtClean="0"/>
              <a:t>In churches and in large gatherings in the open air, </a:t>
            </a:r>
            <a:r>
              <a:rPr lang="en-US" u="sng" dirty="0" smtClean="0"/>
              <a:t>ministers will urge upon the people the necessity of keeping the first day of the week. </a:t>
            </a:r>
            <a:r>
              <a:rPr lang="en-US" dirty="0" smtClean="0"/>
              <a:t>” RH, March 18, 1884 </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685800"/>
            <a:ext cx="44958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762000"/>
          </a:xfrm>
        </p:spPr>
        <p:txBody>
          <a:bodyPr>
            <a:normAutofit fontScale="90000"/>
          </a:bodyPr>
          <a:lstStyle/>
          <a:p>
            <a:r>
              <a:rPr lang="en-US" u="sng" dirty="0" smtClean="0">
                <a:solidFill>
                  <a:srgbClr val="FF0000"/>
                </a:solidFill>
              </a:rPr>
              <a:t>Sabbath-Sign of Sanctification</a:t>
            </a:r>
            <a:endParaRPr lang="en-US" u="sng" dirty="0">
              <a:solidFill>
                <a:srgbClr val="FF0000"/>
              </a:solidFill>
            </a:endParaRPr>
          </a:p>
        </p:txBody>
      </p:sp>
      <p:sp>
        <p:nvSpPr>
          <p:cNvPr id="4" name="Content Placeholder 3"/>
          <p:cNvSpPr>
            <a:spLocks noGrp="1"/>
          </p:cNvSpPr>
          <p:nvPr>
            <p:ph sz="half" idx="2"/>
          </p:nvPr>
        </p:nvSpPr>
        <p:spPr>
          <a:xfrm>
            <a:off x="4648200" y="533400"/>
            <a:ext cx="4495800" cy="6324600"/>
          </a:xfrm>
        </p:spPr>
        <p:txBody>
          <a:bodyPr>
            <a:noAutofit/>
          </a:bodyPr>
          <a:lstStyle/>
          <a:p>
            <a:r>
              <a:rPr lang="en-US" sz="1800" dirty="0" smtClean="0"/>
              <a:t>“Moreover also I gave them my sabbaths, to be a sign between me and them, that they might know that I am the LORD that sanctify them.”  Ezekiel 20:12 In rejecting the Sabbath, Ahab/Adventism cast off Christ and His power to save from sin!  YOU have no proof of SDAdventism rejecting the message of sanctification.</a:t>
            </a:r>
          </a:p>
          <a:p>
            <a:r>
              <a:rPr lang="en-US" sz="1800" dirty="0" smtClean="0"/>
              <a:t>“The real problem is that Hope Int. holds certain views on the human nature of Christ, the nature of sin, and sanctification.  These issues have never been settled among Christians, much less among SDA’s.  They are not so essential to salvation that souls will be lost unless they are resolved.  The problem that Hope Int. has created is that this Ind. Ministry feels driven to charge the SDA  church with being in a state of apostasy because it does not accept their views on these moot theological issues.”  Issues: The SDA Church and Certain Private  Ministries, pg. 109, 1992</a:t>
            </a:r>
            <a:br>
              <a:rPr lang="en-US" sz="1800" dirty="0" smtClean="0"/>
            </a:br>
            <a:endParaRPr lang="en-US" sz="18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800600"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2566</Words>
  <Application>Microsoft Office PowerPoint</Application>
  <PresentationFormat>On-screen Show (4:3)</PresentationFormat>
  <Paragraphs>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Adventist-Catholic Connection</vt:lpstr>
      <vt:lpstr>Why?</vt:lpstr>
      <vt:lpstr>Long Ago……………………..</vt:lpstr>
      <vt:lpstr>Bad Choice</vt:lpstr>
      <vt:lpstr>A Bad Match</vt:lpstr>
      <vt:lpstr>Well……………………….</vt:lpstr>
      <vt:lpstr>Oh yes!!!</vt:lpstr>
      <vt:lpstr>Adventism Accepts Mark of the Beast</vt:lpstr>
      <vt:lpstr>Sabbath-Sign of Sanctification</vt:lpstr>
      <vt:lpstr>Bad Results</vt:lpstr>
      <vt:lpstr>The Greatest Assault of All!</vt:lpstr>
      <vt:lpstr>Kellogg’s Pantheism</vt:lpstr>
      <vt:lpstr>Omega!</vt:lpstr>
      <vt:lpstr>It is Here!</vt:lpstr>
      <vt:lpstr>Ahab/Adventism Assaults ??????</vt:lpstr>
      <vt:lpstr>Plucking out the Eyes</vt:lpstr>
      <vt:lpstr>Under Satan’s Banner</vt:lpstr>
      <vt:lpstr>Use the State to Destroy</vt:lpstr>
      <vt:lpstr>Court Cases</vt:lpstr>
      <vt:lpstr>Just Ahead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Adventist-Catholic Connection</dc:title>
  <dc:creator>Dad</dc:creator>
  <cp:lastModifiedBy>Dad</cp:lastModifiedBy>
  <cp:revision>13</cp:revision>
  <dcterms:created xsi:type="dcterms:W3CDTF">2011-03-23T22:19:39Z</dcterms:created>
  <dcterms:modified xsi:type="dcterms:W3CDTF">2014-09-26T15:08:20Z</dcterms:modified>
</cp:coreProperties>
</file>