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31" autoAdjust="0"/>
    <p:restoredTop sz="86331" autoAdjust="0"/>
  </p:normalViewPr>
  <p:slideViewPr>
    <p:cSldViewPr showGuides="1">
      <p:cViewPr varScale="1">
        <p:scale>
          <a:sx n="73" d="100"/>
          <a:sy n="73" d="100"/>
        </p:scale>
        <p:origin x="-858" y="-96"/>
      </p:cViewPr>
      <p:guideLst>
        <p:guide orient="horz" pos="2160"/>
        <p:guide pos="2880"/>
      </p:guideLst>
    </p:cSldViewPr>
  </p:slideViewPr>
  <p:outlineViewPr>
    <p:cViewPr>
      <p:scale>
        <a:sx n="33" d="100"/>
        <a:sy n="33" d="100"/>
      </p:scale>
      <p:origin x="264" y="25764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DFBD4-FCA8-40C2-BDF5-71424AB17584}"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DFBD4-FCA8-40C2-BDF5-71424AB17584}"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DFBD4-FCA8-40C2-BDF5-71424AB17584}"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DFBD4-FCA8-40C2-BDF5-71424AB17584}"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DFBD4-FCA8-40C2-BDF5-71424AB17584}" type="datetimeFigureOut">
              <a:rPr lang="en-US" smtClean="0"/>
              <a:pPr/>
              <a:t>8/17/2012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DFBD4-FCA8-40C2-BDF5-71424AB17584}" type="datetimeFigureOut">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DFBD4-FCA8-40C2-BDF5-71424AB17584}" type="datetimeFigureOut">
              <a:rPr lang="en-US" smtClean="0"/>
              <a:pPr/>
              <a:t>8/17/2012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DFBD4-FCA8-40C2-BDF5-71424AB17584}" type="datetimeFigureOut">
              <a:rPr lang="en-US" smtClean="0"/>
              <a:pPr/>
              <a:t>8/17/2012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DFBD4-FCA8-40C2-BDF5-71424AB17584}" type="datetimeFigureOut">
              <a:rPr lang="en-US" smtClean="0"/>
              <a:pPr/>
              <a:t>8/17/2012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DFBD4-FCA8-40C2-BDF5-71424AB17584}" type="datetimeFigureOut">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DFBD4-FCA8-40C2-BDF5-71424AB17584}" type="datetimeFigureOut">
              <a:rPr lang="en-US" smtClean="0"/>
              <a:pPr/>
              <a:t>8/17/2012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7CBAA-74DD-4BE7-8F6D-A872E55CF6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DFBD4-FCA8-40C2-BDF5-71424AB17584}" type="datetimeFigureOut">
              <a:rPr lang="en-US" smtClean="0"/>
              <a:pPr/>
              <a:t>8/17/2012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7CBAA-74DD-4BE7-8F6D-A872E55CF6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kingjamesbibleonline.org/Ezekiel-7-10/"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0070C0"/>
                </a:solidFill>
              </a:rPr>
              <a:t>Ezekiel, pt. 4, The Remnant</a:t>
            </a:r>
            <a:endParaRPr lang="en-US" b="1" u="sng" dirty="0">
              <a:solidFill>
                <a:srgbClr val="0070C0"/>
              </a:solidFill>
            </a:endParaRPr>
          </a:p>
        </p:txBody>
      </p:sp>
      <p:sp>
        <p:nvSpPr>
          <p:cNvPr id="3" name="Subtitle 2"/>
          <p:cNvSpPr>
            <a:spLocks noGrp="1"/>
          </p:cNvSpPr>
          <p:nvPr>
            <p:ph type="subTitle" idx="1"/>
          </p:nvPr>
        </p:nvSpPr>
        <p:spPr/>
        <p:txBody>
          <a:bodyPr/>
          <a:lstStyle/>
          <a:p>
            <a:r>
              <a:rPr lang="en-US" u="sng" dirty="0" smtClean="0">
                <a:solidFill>
                  <a:srgbClr val="FF0000"/>
                </a:solidFill>
                <a:latin typeface="Algerian" pitchFamily="82" charset="0"/>
              </a:rPr>
              <a:t>Never Fails</a:t>
            </a:r>
            <a:endParaRPr lang="en-US" u="sng"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7030A0"/>
                </a:solidFill>
                <a:latin typeface="Algerian" pitchFamily="82" charset="0"/>
              </a:rPr>
              <a:t>JERUSALEM/The world</a:t>
            </a:r>
            <a:endParaRPr lang="en-US" u="sng" dirty="0">
              <a:solidFill>
                <a:srgbClr val="7030A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baseline="30000" dirty="0"/>
              <a:t/>
            </a:r>
            <a:br>
              <a:rPr lang="en-US" baseline="30000" dirty="0"/>
            </a:br>
            <a:r>
              <a:rPr lang="en-US" baseline="30000" dirty="0" smtClean="0"/>
              <a:t>“</a:t>
            </a:r>
            <a:r>
              <a:rPr lang="en-US" dirty="0" smtClean="0"/>
              <a:t>Moreover </a:t>
            </a:r>
            <a:r>
              <a:rPr lang="en-US" dirty="0"/>
              <a:t>the word of the LORD came unto me, </a:t>
            </a:r>
            <a:r>
              <a:rPr lang="en-US" dirty="0" smtClean="0"/>
              <a:t>saying, Also</a:t>
            </a:r>
            <a:r>
              <a:rPr lang="en-US" dirty="0"/>
              <a:t>, thou son of man, thus saith the Lord GOD unto the land of Israel</a:t>
            </a:r>
            <a:r>
              <a:rPr lang="en-US" u="sng" dirty="0"/>
              <a:t>; An end, the end is come upon the four corners of the land</a:t>
            </a:r>
            <a:r>
              <a:rPr lang="en-US" dirty="0" smtClean="0"/>
              <a:t>.  </a:t>
            </a:r>
            <a:r>
              <a:rPr lang="en-US" dirty="0"/>
              <a:t> Now </a:t>
            </a:r>
            <a:r>
              <a:rPr lang="en-US" i="1" dirty="0"/>
              <a:t>is</a:t>
            </a:r>
            <a:r>
              <a:rPr lang="en-US" dirty="0"/>
              <a:t> the end </a:t>
            </a:r>
            <a:r>
              <a:rPr lang="en-US" i="1" dirty="0"/>
              <a:t>come</a:t>
            </a:r>
            <a:r>
              <a:rPr lang="en-US" dirty="0"/>
              <a:t> upon thee, and I will send mine anger upon thee, and will judge thee according to thy ways, and will recompense upon thee all thine </a:t>
            </a:r>
            <a:r>
              <a:rPr lang="en-US" dirty="0" smtClean="0"/>
              <a:t>abominations.  And </a:t>
            </a:r>
            <a:r>
              <a:rPr lang="en-US" dirty="0"/>
              <a:t>mine eye shall not spare thee, neither will I have pity: but I will recompense thy ways upon thee, and thine abominations shall be in the midst of thee: and </a:t>
            </a:r>
            <a:r>
              <a:rPr lang="en-US" u="sng" dirty="0"/>
              <a:t>ye shall know that I </a:t>
            </a:r>
            <a:r>
              <a:rPr lang="en-US" i="1" u="sng" dirty="0"/>
              <a:t>am</a:t>
            </a:r>
            <a:r>
              <a:rPr lang="en-US" u="sng" dirty="0"/>
              <a:t> the </a:t>
            </a:r>
            <a:r>
              <a:rPr lang="en-US" u="sng" dirty="0" smtClean="0"/>
              <a:t>LORD</a:t>
            </a:r>
            <a:r>
              <a:rPr lang="en-US" dirty="0" smtClean="0"/>
              <a:t>.  Thus </a:t>
            </a:r>
            <a:r>
              <a:rPr lang="en-US" dirty="0"/>
              <a:t>saith the Lord GOD; An evil, an only evil, behold, is </a:t>
            </a:r>
            <a:r>
              <a:rPr lang="en-US" dirty="0" smtClean="0"/>
              <a:t>come</a:t>
            </a:r>
            <a:r>
              <a:rPr lang="en-US" u="sng" dirty="0" smtClean="0"/>
              <a:t>.  </a:t>
            </a:r>
            <a:r>
              <a:rPr lang="en-US" b="1" u="sng" dirty="0" smtClean="0"/>
              <a:t>An </a:t>
            </a:r>
            <a:r>
              <a:rPr lang="en-US" b="1" u="sng" dirty="0"/>
              <a:t>end is come, the end is come:</a:t>
            </a:r>
            <a:r>
              <a:rPr lang="en-US" b="1" dirty="0"/>
              <a:t> it watcheth for thee; behold, it is come</a:t>
            </a:r>
            <a:r>
              <a:rPr lang="en-US" b="1" dirty="0" smtClean="0"/>
              <a:t>.”  Ezek. 7:1-6</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7030A0"/>
                </a:solidFill>
                <a:latin typeface="Algerian" pitchFamily="82" charset="0"/>
              </a:rPr>
              <a:t>No Peace and Safety</a:t>
            </a:r>
            <a:endParaRPr lang="en-US" u="sng" dirty="0">
              <a:solidFill>
                <a:srgbClr val="7030A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dirty="0" smtClean="0"/>
              <a:t>There was no peace and safety in Ezekiel’s or Jeremiah’s message.  They prophesied trouble/desolation for Israel.  They didn’t say, “Apostasy is going through to the kingdom.  Our leaders are bringing revival and reformation.”  God’s prophets told the truth and let the chips fall.</a:t>
            </a:r>
            <a:endParaRPr lang="en-US" dirty="0"/>
          </a:p>
        </p:txBody>
      </p:sp>
      <p:pic>
        <p:nvPicPr>
          <p:cNvPr id="717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No Turning Back</a:t>
            </a:r>
            <a:endParaRPr lang="en-US"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“Severer </a:t>
            </a:r>
            <a:r>
              <a:rPr lang="en-US" dirty="0"/>
              <a:t>and yet more severe chastisements were to be inflicted upon the rebellious nation, until at last the entire land was to become a desolation, Jerusalem was to be laid waste and burned with fire, the temple that Solomon had built was to be destroyed, and the kingdom of Judah was to fall, never again to occupy its former position among the nations of earth</a:t>
            </a:r>
            <a:r>
              <a:rPr lang="en-US" dirty="0" smtClean="0"/>
              <a:t>. Those </a:t>
            </a:r>
            <a:r>
              <a:rPr lang="en-US" dirty="0"/>
              <a:t>times of change, so fraught with peril to the Israelitish nation, were marked with many messages from Heaven through Jeremiah. Thus the Lord gave the children of Judah ample opportunity of freeing themselves from entangling alliances with Egypt, and of avoiding controversy with the rulers of Babylon. As the threatened danger came closer, he taught the people by means of a series of acted parables, hoping thus to arouse them to a sense of their obligation to God, and also to encourage them to maintain friendly relations with the Babylonian government</a:t>
            </a:r>
            <a:r>
              <a:rPr lang="en-US" dirty="0" smtClean="0"/>
              <a:t>.”  PK, pg. 423</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7030A0"/>
                </a:solidFill>
              </a:rPr>
              <a:t>Consequences</a:t>
            </a:r>
            <a:endParaRPr lang="en-US" u="sng" dirty="0">
              <a:solidFill>
                <a:srgbClr val="7030A0"/>
              </a:solidFill>
            </a:endParaRPr>
          </a:p>
        </p:txBody>
      </p:sp>
      <p:sp>
        <p:nvSpPr>
          <p:cNvPr id="3" name="Content Placeholder 2"/>
          <p:cNvSpPr>
            <a:spLocks noGrp="1"/>
          </p:cNvSpPr>
          <p:nvPr>
            <p:ph sz="half" idx="1"/>
          </p:nvPr>
        </p:nvSpPr>
        <p:spPr>
          <a:xfrm>
            <a:off x="0" y="685800"/>
            <a:ext cx="4572000" cy="6172200"/>
          </a:xfrm>
        </p:spPr>
        <p:txBody>
          <a:bodyPr>
            <a:normAutofit fontScale="92500" lnSpcReduction="20000"/>
          </a:bodyPr>
          <a:lstStyle/>
          <a:p>
            <a:r>
              <a:rPr lang="en-US" dirty="0"/>
              <a:t> </a:t>
            </a:r>
            <a:r>
              <a:rPr lang="en-US" dirty="0" smtClean="0"/>
              <a:t>”Now </a:t>
            </a:r>
            <a:r>
              <a:rPr lang="en-US" dirty="0"/>
              <a:t>will I shortly pour out my fury upon thee, and accomplish mine anger upon thee: and I will judge thee according to thy ways, and will recompense thee for all thine </a:t>
            </a:r>
            <a:r>
              <a:rPr lang="en-US" dirty="0" smtClean="0"/>
              <a:t>abominations.  And </a:t>
            </a:r>
            <a:r>
              <a:rPr lang="en-US" dirty="0"/>
              <a:t>mine eye shall not spare, neither will I have pity: I will recompense thee according to thy ways and thine abominations </a:t>
            </a:r>
            <a:r>
              <a:rPr lang="en-US" i="1" dirty="0"/>
              <a:t>that</a:t>
            </a:r>
            <a:r>
              <a:rPr lang="en-US" dirty="0"/>
              <a:t> are in the midst of thee; and ye shall know that I </a:t>
            </a:r>
            <a:r>
              <a:rPr lang="en-US" i="1" dirty="0"/>
              <a:t>am</a:t>
            </a:r>
            <a:r>
              <a:rPr lang="en-US" dirty="0"/>
              <a:t> the LORD that </a:t>
            </a:r>
            <a:r>
              <a:rPr lang="en-US" dirty="0" err="1" smtClean="0"/>
              <a:t>smiteth</a:t>
            </a:r>
            <a:r>
              <a:rPr lang="en-US" dirty="0" smtClean="0"/>
              <a:t>.  </a:t>
            </a:r>
            <a:r>
              <a:rPr lang="en-US" dirty="0" smtClean="0">
                <a:hlinkClick r:id="rId2" tooltip="View more translations of Ezekiel 7:10"/>
              </a:rPr>
              <a:t>Behold </a:t>
            </a:r>
            <a:r>
              <a:rPr lang="en-US" dirty="0">
                <a:hlinkClick r:id="rId2" tooltip="View more translations of Ezekiel 7:10"/>
              </a:rPr>
              <a:t>the day, behold, it is come: the morning is gone forth; the rod hath blossomed, pride hath budded</a:t>
            </a:r>
            <a:r>
              <a:rPr lang="en-US" dirty="0" smtClean="0">
                <a:hlinkClick r:id="rId2" tooltip="View more translations of Ezekiel 7:10"/>
              </a:rPr>
              <a:t>.</a:t>
            </a:r>
            <a:r>
              <a:rPr lang="en-US" dirty="0" smtClean="0"/>
              <a:t>”  Ezek. 7:7-10</a:t>
            </a:r>
            <a:endParaRPr lang="en-US" dirty="0"/>
          </a:p>
          <a:p>
            <a:endParaRPr lang="en-US" dirty="0"/>
          </a:p>
        </p:txBody>
      </p:sp>
      <p:pic>
        <p:nvPicPr>
          <p:cNvPr id="9218" name="Picture 2" descr="C:\Users\Dad\Contacts\Downloads\images.jpg"/>
          <p:cNvPicPr>
            <a:picLocks noGrp="1" noChangeAspect="1" noChangeArrowheads="1"/>
          </p:cNvPicPr>
          <p:nvPr>
            <p:ph sz="half" idx="2"/>
          </p:nvPr>
        </p:nvPicPr>
        <p:blipFill>
          <a:blip r:embed="rId3"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4" name="Content Placeholder 3"/>
          <p:cNvSpPr>
            <a:spLocks noGrp="1"/>
          </p:cNvSpPr>
          <p:nvPr>
            <p:ph sz="half" idx="2"/>
          </p:nvPr>
        </p:nvSpPr>
        <p:spPr>
          <a:xfrm>
            <a:off x="4648200" y="609600"/>
            <a:ext cx="4495800" cy="6248400"/>
          </a:xfrm>
        </p:spPr>
        <p:txBody>
          <a:bodyPr>
            <a:normAutofit/>
          </a:bodyPr>
          <a:lstStyle/>
          <a:p>
            <a:r>
              <a:rPr lang="en-US" dirty="0" smtClean="0"/>
              <a:t>1. Abortion</a:t>
            </a:r>
          </a:p>
          <a:p>
            <a:pPr>
              <a:buNone/>
            </a:pPr>
            <a:r>
              <a:rPr lang="en-US" dirty="0" smtClean="0"/>
              <a:t>    2. Human trafficking</a:t>
            </a:r>
          </a:p>
          <a:p>
            <a:pPr>
              <a:buNone/>
            </a:pPr>
            <a:r>
              <a:rPr lang="en-US" dirty="0"/>
              <a:t> </a:t>
            </a:r>
            <a:r>
              <a:rPr lang="en-US" dirty="0" smtClean="0"/>
              <a:t>   3.  Bullying the World</a:t>
            </a:r>
          </a:p>
          <a:p>
            <a:pPr>
              <a:buNone/>
            </a:pPr>
            <a:r>
              <a:rPr lang="en-US" dirty="0"/>
              <a:t> </a:t>
            </a:r>
            <a:r>
              <a:rPr lang="en-US" dirty="0" smtClean="0"/>
              <a:t>   4.  Greed</a:t>
            </a:r>
          </a:p>
          <a:p>
            <a:pPr>
              <a:buNone/>
            </a:pPr>
            <a:r>
              <a:rPr lang="en-US" dirty="0"/>
              <a:t> </a:t>
            </a:r>
            <a:r>
              <a:rPr lang="en-US" dirty="0" smtClean="0"/>
              <a:t>   5.  Lies, </a:t>
            </a:r>
            <a:r>
              <a:rPr lang="en-US" dirty="0" smtClean="0"/>
              <a:t>Murder</a:t>
            </a:r>
          </a:p>
          <a:p>
            <a:pPr>
              <a:buNone/>
            </a:pPr>
            <a:r>
              <a:rPr lang="en-US" dirty="0" smtClean="0"/>
              <a:t> </a:t>
            </a:r>
            <a:r>
              <a:rPr lang="en-US" dirty="0" smtClean="0"/>
              <a:t>   6.  Homosexuality</a:t>
            </a:r>
            <a:endParaRPr lang="en-US" dirty="0" smtClean="0"/>
          </a:p>
          <a:p>
            <a:pPr>
              <a:buNone/>
            </a:pPr>
            <a:r>
              <a:rPr lang="en-US" dirty="0" smtClean="0"/>
              <a:t>    America, the world, and Israel of old were ripe for destruction for their wickedness against God and His Law.</a:t>
            </a:r>
            <a:endParaRPr lang="en-US" dirty="0"/>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228600" y="533400"/>
            <a:ext cx="4648199" cy="632459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In The Midst of Judgment</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a:t>
            </a:r>
            <a:r>
              <a:rPr lang="en-US" b="1" u="sng" dirty="0" smtClean="0"/>
              <a:t>Yet will I leave a remnant</a:t>
            </a:r>
            <a:r>
              <a:rPr lang="en-US" dirty="0" smtClean="0"/>
              <a:t>, that ye may have </a:t>
            </a:r>
            <a:r>
              <a:rPr lang="en-US" i="1" dirty="0" smtClean="0"/>
              <a:t>some</a:t>
            </a:r>
            <a:r>
              <a:rPr lang="en-US" dirty="0" smtClean="0"/>
              <a:t> that shall escape the sword among the nations, when ye shall be scattered through the countries</a:t>
            </a:r>
            <a:r>
              <a:rPr lang="en-US" dirty="0" smtClean="0"/>
              <a:t>.”  Ezek. 6:8</a:t>
            </a:r>
          </a:p>
          <a:p>
            <a:r>
              <a:rPr lang="en-US" dirty="0" smtClean="0"/>
              <a:t>“The </a:t>
            </a:r>
            <a:r>
              <a:rPr lang="en-US" dirty="0" smtClean="0"/>
              <a:t>remnant of Israel shall not do iniquity, nor speak lies; neither shall a deceitful tongue be found in their mouth: for they shall feed and lie down, and none shall make </a:t>
            </a:r>
            <a:r>
              <a:rPr lang="en-US" i="1" dirty="0" smtClean="0"/>
              <a:t>them</a:t>
            </a:r>
            <a:r>
              <a:rPr lang="en-US" dirty="0" smtClean="0"/>
              <a:t> afraid</a:t>
            </a:r>
            <a:r>
              <a:rPr lang="en-US" dirty="0" smtClean="0"/>
              <a:t>.”  Zeph. 3:13</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The Remnant Has Light</a:t>
            </a:r>
            <a:endParaRPr lang="en-US" b="1"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a:bodyPr>
          <a:lstStyle/>
          <a:p>
            <a:pPr>
              <a:buNone/>
            </a:pPr>
            <a:r>
              <a:rPr lang="en-US" sz="3200" dirty="0" smtClean="0"/>
              <a:t>In the midst of darkness and deception, the remnant has light.  “</a:t>
            </a:r>
            <a:r>
              <a:rPr lang="en-US" sz="3200" dirty="0" smtClean="0"/>
              <a:t>We have also a more sure word of prophecy; whereunto ye do well that ye take heed, as unto a light that shineth in a dark place, until the day dawn, and the day star arise in your hearts</a:t>
            </a:r>
            <a:r>
              <a:rPr lang="en-US" sz="3200" dirty="0" smtClean="0"/>
              <a:t>:”  2 Peter 1:19</a:t>
            </a:r>
            <a:endParaRPr lang="en-US" sz="3200" dirty="0" smtClean="0"/>
          </a:p>
          <a:p>
            <a:pPr>
              <a:buNone/>
            </a:pP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Protection in Christ Alone!</a:t>
            </a:r>
            <a:endParaRPr lang="en-US" b="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baseline="30000" dirty="0" smtClean="0"/>
              <a:t>”</a:t>
            </a:r>
            <a:r>
              <a:rPr lang="en-US" dirty="0" smtClean="0"/>
              <a:t> But they that escape of them shall escape, and shall be on the mountains like doves of the valleys, all of them mourning, every one for his iniquity</a:t>
            </a:r>
            <a:r>
              <a:rPr lang="en-US" dirty="0" smtClean="0"/>
              <a:t>. </a:t>
            </a:r>
            <a:r>
              <a:rPr lang="en-US" dirty="0" smtClean="0"/>
              <a:t> All hands shall be feeble, and all knees shall </a:t>
            </a:r>
            <a:r>
              <a:rPr lang="en-US" dirty="0" smtClean="0"/>
              <a:t>be weak</a:t>
            </a:r>
            <a:r>
              <a:rPr lang="en-US" dirty="0" smtClean="0"/>
              <a:t> </a:t>
            </a:r>
            <a:r>
              <a:rPr lang="en-US" i="1" dirty="0" smtClean="0"/>
              <a:t>as</a:t>
            </a:r>
            <a:r>
              <a:rPr lang="en-US" dirty="0" smtClean="0"/>
              <a:t> water</a:t>
            </a:r>
            <a:r>
              <a:rPr lang="en-US" dirty="0" smtClean="0"/>
              <a:t>. </a:t>
            </a:r>
            <a:r>
              <a:rPr lang="en-US" dirty="0" smtClean="0"/>
              <a:t> They shall also gird </a:t>
            </a:r>
            <a:r>
              <a:rPr lang="en-US" i="1" dirty="0" smtClean="0"/>
              <a:t>themselves</a:t>
            </a:r>
            <a:r>
              <a:rPr lang="en-US" dirty="0" smtClean="0"/>
              <a:t> with sackcloth, and horror shall cover them; and shame </a:t>
            </a:r>
            <a:r>
              <a:rPr lang="en-US" i="1" dirty="0" smtClean="0"/>
              <a:t>shall be</a:t>
            </a:r>
            <a:r>
              <a:rPr lang="en-US" dirty="0" smtClean="0"/>
              <a:t> upon all faces, and baldness upon all their </a:t>
            </a:r>
            <a:r>
              <a:rPr lang="en-US" dirty="0" smtClean="0"/>
              <a:t>heads. </a:t>
            </a:r>
            <a:r>
              <a:rPr lang="en-US" b="1" dirty="0" smtClean="0"/>
              <a:t>They </a:t>
            </a:r>
            <a:r>
              <a:rPr lang="en-US" b="1" dirty="0" smtClean="0"/>
              <a:t>shall cast their silver in the streets, and their gold shall be removed: their silver and their gold shall not be able to deliver them in the day of the wrath of the LORD: they shall not satisfy their souls, neither fill their bowels: because it is the </a:t>
            </a:r>
            <a:r>
              <a:rPr lang="en-US" b="1" dirty="0" smtClean="0"/>
              <a:t>stumbling block </a:t>
            </a:r>
            <a:r>
              <a:rPr lang="en-US" b="1" dirty="0" smtClean="0"/>
              <a:t>of their iniquity</a:t>
            </a:r>
            <a:r>
              <a:rPr lang="en-US" b="1" dirty="0" smtClean="0"/>
              <a:t>.”  Ezek. 7:16-19</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70C0"/>
                </a:solidFill>
                <a:latin typeface="Algerian" pitchFamily="82" charset="0"/>
              </a:rPr>
              <a:t>Lo, This is Our God…</a:t>
            </a:r>
            <a:endParaRPr lang="en-US" b="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baseline="30000" dirty="0" smtClean="0"/>
              <a:t>“</a:t>
            </a:r>
            <a:r>
              <a:rPr lang="en-US" dirty="0" smtClean="0"/>
              <a:t>He </a:t>
            </a:r>
            <a:r>
              <a:rPr lang="en-US" dirty="0" smtClean="0"/>
              <a:t>will swallow up death in victory; and the Lord GOD will wipe away tears from off all faces; and the rebuke of his people shall he take away from off all the earth: for the LORD hath spoken </a:t>
            </a:r>
            <a:r>
              <a:rPr lang="en-US" i="1" dirty="0" smtClean="0"/>
              <a:t>it</a:t>
            </a:r>
            <a:r>
              <a:rPr lang="en-US" dirty="0" smtClean="0"/>
              <a:t>.  </a:t>
            </a:r>
            <a:r>
              <a:rPr lang="en-US" dirty="0" smtClean="0"/>
              <a:t> And it shall be said in that day, Lo, this </a:t>
            </a:r>
            <a:r>
              <a:rPr lang="en-US" i="1" dirty="0" smtClean="0"/>
              <a:t>is</a:t>
            </a:r>
            <a:r>
              <a:rPr lang="en-US" dirty="0" smtClean="0"/>
              <a:t> our God; we have waited for him, and he will save us: this </a:t>
            </a:r>
            <a:r>
              <a:rPr lang="en-US" i="1" dirty="0" smtClean="0"/>
              <a:t>is</a:t>
            </a:r>
            <a:r>
              <a:rPr lang="en-US" dirty="0" smtClean="0"/>
              <a:t> the LORD; we have waited for him, we will be glad and rejoice in his salvation</a:t>
            </a:r>
            <a:r>
              <a:rPr lang="en-US" dirty="0" smtClean="0"/>
              <a:t>.”  Isaiah 25:8,9</a:t>
            </a:r>
            <a:endParaRPr lang="en-US" dirty="0" smtClean="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724400" cy="609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Mountains, Hills, Rivers, Valley’s</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t>
            </a:r>
            <a:r>
              <a:rPr lang="en-US" dirty="0"/>
              <a:t> Son of man, set thy face toward the mountains of Israel, and prophesy against them</a:t>
            </a:r>
            <a:r>
              <a:rPr lang="en-US" dirty="0" smtClean="0"/>
              <a:t>,  </a:t>
            </a:r>
            <a:r>
              <a:rPr lang="en-US" dirty="0"/>
              <a:t> And say, Ye mountains of Israel, hear the word of the Lord GOD; </a:t>
            </a:r>
            <a:r>
              <a:rPr lang="en-US" u="sng" dirty="0"/>
              <a:t>Thus saith the Lord GOD </a:t>
            </a:r>
            <a:r>
              <a:rPr lang="en-US" dirty="0"/>
              <a:t>to the mountains, and to the hills, to the rivers, and to the valleys; Behold, I, </a:t>
            </a:r>
            <a:r>
              <a:rPr lang="en-US" i="1" dirty="0"/>
              <a:t>even</a:t>
            </a:r>
            <a:r>
              <a:rPr lang="en-US" dirty="0"/>
              <a:t> I, will bring a sword upon you, and I will destroy your high places</a:t>
            </a:r>
            <a:r>
              <a:rPr lang="en-US" dirty="0" smtClean="0"/>
              <a:t>. </a:t>
            </a:r>
            <a:r>
              <a:rPr lang="en-US" dirty="0"/>
              <a:t> And your altars shall be desolate, and </a:t>
            </a:r>
            <a:r>
              <a:rPr lang="en-US" u="sng" dirty="0"/>
              <a:t>your images shall be broken</a:t>
            </a:r>
            <a:r>
              <a:rPr lang="en-US" dirty="0"/>
              <a:t>: and I will cast down your slain </a:t>
            </a:r>
            <a:r>
              <a:rPr lang="en-US" i="1" dirty="0"/>
              <a:t>men</a:t>
            </a:r>
            <a:r>
              <a:rPr lang="en-US" dirty="0"/>
              <a:t> </a:t>
            </a:r>
            <a:r>
              <a:rPr lang="en-US" u="sng" dirty="0"/>
              <a:t>before your idols</a:t>
            </a:r>
            <a:r>
              <a:rPr lang="en-US" u="sng" dirty="0" smtClean="0"/>
              <a:t>. </a:t>
            </a:r>
            <a:r>
              <a:rPr lang="en-US" dirty="0"/>
              <a:t> And I will lay the dead carcases of the children of Israel </a:t>
            </a:r>
            <a:r>
              <a:rPr lang="en-US" u="sng" dirty="0"/>
              <a:t>before their idols</a:t>
            </a:r>
            <a:r>
              <a:rPr lang="en-US" dirty="0"/>
              <a:t>; and I will scatter your bones round about your altars</a:t>
            </a:r>
            <a:r>
              <a:rPr lang="en-US" dirty="0" smtClean="0"/>
              <a:t>. </a:t>
            </a:r>
            <a:r>
              <a:rPr lang="en-US" dirty="0"/>
              <a:t> In all your </a:t>
            </a:r>
            <a:r>
              <a:rPr lang="en-US" dirty="0" smtClean="0"/>
              <a:t>dwelling places </a:t>
            </a:r>
            <a:r>
              <a:rPr lang="en-US" dirty="0"/>
              <a:t>the </a:t>
            </a:r>
            <a:r>
              <a:rPr lang="en-US" u="sng" dirty="0"/>
              <a:t>cities shall be laid waste</a:t>
            </a:r>
            <a:r>
              <a:rPr lang="en-US" dirty="0"/>
              <a:t>, and the high places shall be desolate; that your altars may be laid waste and made desolate, </a:t>
            </a:r>
            <a:r>
              <a:rPr lang="en-US" u="sng" dirty="0"/>
              <a:t>and your idols may be broken </a:t>
            </a:r>
            <a:r>
              <a:rPr lang="en-US" dirty="0"/>
              <a:t>and cease, and your images may be cut down, and your works may be abolished</a:t>
            </a:r>
            <a:r>
              <a:rPr lang="en-US" dirty="0" smtClean="0"/>
              <a:t>. </a:t>
            </a:r>
            <a:r>
              <a:rPr lang="en-US" dirty="0"/>
              <a:t> And the slain shall fall in the midst of you, and </a:t>
            </a:r>
            <a:r>
              <a:rPr lang="en-US" u="sng" dirty="0"/>
              <a:t>ye shall know that I </a:t>
            </a:r>
            <a:r>
              <a:rPr lang="en-US" i="1" u="sng" dirty="0"/>
              <a:t>am</a:t>
            </a:r>
            <a:r>
              <a:rPr lang="en-US" u="sng" dirty="0"/>
              <a:t> the LORD</a:t>
            </a:r>
            <a:r>
              <a:rPr lang="en-US" dirty="0" smtClean="0"/>
              <a:t>.”  Ezek. 6:2-7</a:t>
            </a: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Human Characteristics</a:t>
            </a:r>
            <a:endParaRPr lang="en-US"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The inanimate things of nature receive of God’s judgments.  Clearly, the mountains, hills, valley’s, and rivers represent the people of Israel.  Which groups in Israel represented aren’t clear.  When something in Scripture isn’t clear, it is best to leave it alone!!  Speculation can get us in a lot of trouble!!!  Amalgamation?  </a:t>
            </a:r>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FF0000"/>
                </a:solidFill>
              </a:rPr>
              <a:t>Idols Destroyed</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No speculating here.  Five times in this chapter, we are told that our idols will be destroyed.  (verses 4,6,9, and 13)  Idols can be made of anything.  Rock stars, movie stars, sports stars, women, money, food.  The Bible says, “</a:t>
            </a:r>
            <a:r>
              <a:rPr lang="en-US" dirty="0"/>
              <a:t>Wherefore, my dearly beloved, flee from idolatry</a:t>
            </a:r>
            <a:r>
              <a:rPr lang="en-US" dirty="0" smtClean="0"/>
              <a:t>.”  1 Corinthians 10:14</a:t>
            </a:r>
          </a:p>
          <a:p>
            <a:r>
              <a:rPr lang="en-US" dirty="0" smtClean="0"/>
              <a:t>“</a:t>
            </a:r>
            <a:r>
              <a:rPr lang="en-US" dirty="0"/>
              <a:t>Idolatry, witchcraft, hatred, variance, emulations, wrath, strife, seditions, heresies</a:t>
            </a:r>
            <a:r>
              <a:rPr lang="en-US" dirty="0" smtClean="0"/>
              <a:t>,”  Gal. 5:20</a:t>
            </a:r>
          </a:p>
          <a:p>
            <a:r>
              <a:rPr lang="en-US" dirty="0" smtClean="0"/>
              <a:t>Destroy or be destroyed!!??!!</a:t>
            </a:r>
            <a:endParaRPr lang="en-US" dirty="0"/>
          </a:p>
          <a:p>
            <a:r>
              <a:rPr lang="en-US" dirty="0" smtClean="0"/>
              <a:t/>
            </a:r>
            <a:br>
              <a:rPr lang="en-US" dirty="0" smtClean="0"/>
            </a:b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876800" cy="601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Ezekiel’s Great Popularity</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sz="3000" dirty="0" smtClean="0"/>
              <a:t>For his plain speaking, Ezekiel wasn’t popular.  He was following in other’s footsteps.</a:t>
            </a:r>
          </a:p>
          <a:p>
            <a:r>
              <a:rPr lang="en-US" sz="3000" dirty="0" smtClean="0"/>
              <a:t>Jeremiah-thrown into a pit.  (Jer. 38:6)</a:t>
            </a:r>
          </a:p>
          <a:p>
            <a:r>
              <a:rPr lang="en-US" sz="3000" dirty="0" smtClean="0"/>
              <a:t>Isaiah-sawn in pieces.  (Hebrews. 11:37)</a:t>
            </a:r>
          </a:p>
          <a:p>
            <a:r>
              <a:rPr lang="en-US" sz="3000" dirty="0" smtClean="0"/>
              <a:t>John the Baptist-beheaded. (Mark 6:27,28)</a:t>
            </a:r>
            <a:endParaRPr lang="en-US" sz="3000"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Four Times in this Chapter</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“And the slain shall fall in the midst of you, and ye shall know that I </a:t>
            </a:r>
            <a:r>
              <a:rPr lang="en-US" i="1" dirty="0" smtClean="0"/>
              <a:t>am</a:t>
            </a:r>
            <a:r>
              <a:rPr lang="en-US" dirty="0" smtClean="0"/>
              <a:t> the LORD.’  verse 7</a:t>
            </a:r>
          </a:p>
          <a:p>
            <a:r>
              <a:rPr lang="en-US" dirty="0" smtClean="0"/>
              <a:t>“</a:t>
            </a:r>
            <a:r>
              <a:rPr lang="en-US" dirty="0"/>
              <a:t>And they shall know that I </a:t>
            </a:r>
            <a:r>
              <a:rPr lang="en-US" i="1" dirty="0"/>
              <a:t>am</a:t>
            </a:r>
            <a:r>
              <a:rPr lang="en-US" dirty="0"/>
              <a:t> the LORD, </a:t>
            </a:r>
            <a:r>
              <a:rPr lang="en-US" i="1" dirty="0"/>
              <a:t>and that</a:t>
            </a:r>
            <a:r>
              <a:rPr lang="en-US" dirty="0"/>
              <a:t> I have not said in vain that I would do this evil unto them</a:t>
            </a:r>
            <a:r>
              <a:rPr lang="en-US" dirty="0" smtClean="0"/>
              <a:t>.” verse 10</a:t>
            </a:r>
          </a:p>
          <a:p>
            <a:r>
              <a:rPr lang="en-US" dirty="0" smtClean="0"/>
              <a:t>“Then </a:t>
            </a:r>
            <a:r>
              <a:rPr lang="en-US" dirty="0"/>
              <a:t>shall ye know that I </a:t>
            </a:r>
            <a:r>
              <a:rPr lang="en-US" i="1" dirty="0"/>
              <a:t>am</a:t>
            </a:r>
            <a:r>
              <a:rPr lang="en-US" dirty="0"/>
              <a:t> the LORD, when their slain </a:t>
            </a:r>
            <a:r>
              <a:rPr lang="en-US" i="1" dirty="0"/>
              <a:t>men</a:t>
            </a:r>
            <a:r>
              <a:rPr lang="en-US" dirty="0"/>
              <a:t> shall be among their idols round about their </a:t>
            </a:r>
            <a:r>
              <a:rPr lang="en-US" dirty="0" smtClean="0"/>
              <a:t>altars.” verse 13</a:t>
            </a:r>
          </a:p>
          <a:p>
            <a:r>
              <a:rPr lang="en-US" dirty="0" smtClean="0"/>
              <a:t>“</a:t>
            </a:r>
            <a:r>
              <a:rPr lang="en-US" dirty="0"/>
              <a:t>So will I stretch out my hand upon them, and make the land desolate, yea, more desolate than the wilderness toward </a:t>
            </a:r>
            <a:r>
              <a:rPr lang="en-US" dirty="0" err="1"/>
              <a:t>Diblath</a:t>
            </a:r>
            <a:r>
              <a:rPr lang="en-US" dirty="0"/>
              <a:t>, in all their habitations: and they shall know that I </a:t>
            </a:r>
            <a:r>
              <a:rPr lang="en-US" i="1" dirty="0"/>
              <a:t>am</a:t>
            </a:r>
            <a:r>
              <a:rPr lang="en-US" dirty="0"/>
              <a:t> the LORD</a:t>
            </a:r>
            <a:r>
              <a:rPr lang="en-US" dirty="0" smtClean="0"/>
              <a:t>.”  verse 14</a:t>
            </a:r>
            <a:endParaRPr lang="en-US" dirty="0"/>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Righteous Retribution</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92500"/>
          </a:bodyPr>
          <a:lstStyle/>
          <a:p>
            <a:r>
              <a:rPr lang="en-US" dirty="0" smtClean="0"/>
              <a:t>There will be cost.  Results always spring from actions.  Punishment, though long deferred, is always the sure result of a life of wrong.  “</a:t>
            </a:r>
            <a:r>
              <a:rPr lang="en-US" dirty="0"/>
              <a:t> Be not deceived; God is not mocked: for whatsoever a man soweth, that shall he also </a:t>
            </a:r>
            <a:r>
              <a:rPr lang="en-US" dirty="0" smtClean="0"/>
              <a:t>reap. For </a:t>
            </a:r>
            <a:r>
              <a:rPr lang="en-US" dirty="0"/>
              <a:t>he that soweth to his flesh shall of the flesh reap corruption; but he that soweth to the Spirit shall of the Spirit reap life everlasting</a:t>
            </a:r>
            <a:r>
              <a:rPr lang="en-US" dirty="0" smtClean="0"/>
              <a:t>.”  Galatians. 6:7,8</a:t>
            </a:r>
            <a:endParaRPr lang="en-US" dirty="0"/>
          </a:p>
          <a:p>
            <a:endParaRPr lang="en-US"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God’s Breaking Heart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In the midst of slain bodies, devastated cities, crushed dreams, toppled idols, God cries.  “</a:t>
            </a:r>
            <a:r>
              <a:rPr lang="en-US" dirty="0"/>
              <a:t>And they that escape of you shall remember me among the nations whither they shall be carried captives, </a:t>
            </a:r>
            <a:r>
              <a:rPr lang="en-US" b="1" u="sng" dirty="0">
                <a:solidFill>
                  <a:srgbClr val="002060"/>
                </a:solidFill>
              </a:rPr>
              <a:t>because I am broken with their whorish heart, </a:t>
            </a:r>
            <a:r>
              <a:rPr lang="en-US" dirty="0"/>
              <a:t>which hath departed from me, and with their eyes, which go a whoring after their idols: and they shall </a:t>
            </a:r>
            <a:r>
              <a:rPr lang="en-US" dirty="0" smtClean="0"/>
              <a:t>loathe </a:t>
            </a:r>
            <a:r>
              <a:rPr lang="en-US" dirty="0"/>
              <a:t>themselves for the evils which they have committed in all their abominations</a:t>
            </a:r>
            <a:r>
              <a:rPr lang="en-US" dirty="0" smtClean="0"/>
              <a:t>.”  Ezek. 6:9</a:t>
            </a:r>
            <a:endParaRPr lang="en-US" dirty="0"/>
          </a:p>
          <a:p>
            <a:endParaRPr lang="en-US" dirty="0"/>
          </a:p>
        </p:txBody>
      </p:sp>
      <p:pic>
        <p:nvPicPr>
          <p:cNvPr id="5122"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7030A0"/>
                </a:solidFill>
                <a:latin typeface="Algerian" pitchFamily="82" charset="0"/>
              </a:rPr>
              <a:t>Always a Remnant</a:t>
            </a:r>
            <a:endParaRPr lang="en-US" u="sng" dirty="0">
              <a:solidFill>
                <a:srgbClr val="7030A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a:t>
            </a:r>
            <a:r>
              <a:rPr lang="en-US" b="1" u="sng" dirty="0" smtClean="0">
                <a:solidFill>
                  <a:srgbClr val="FF0000"/>
                </a:solidFill>
              </a:rPr>
              <a:t>Yet </a:t>
            </a:r>
            <a:r>
              <a:rPr lang="en-US" b="1" u="sng" dirty="0">
                <a:solidFill>
                  <a:srgbClr val="FF0000"/>
                </a:solidFill>
              </a:rPr>
              <a:t>will I leave a remnant, that ye may have </a:t>
            </a:r>
            <a:r>
              <a:rPr lang="en-US" b="1" i="1" u="sng" dirty="0">
                <a:solidFill>
                  <a:srgbClr val="FF0000"/>
                </a:solidFill>
              </a:rPr>
              <a:t>some</a:t>
            </a:r>
            <a:r>
              <a:rPr lang="en-US" b="1" u="sng" dirty="0">
                <a:solidFill>
                  <a:srgbClr val="FF0000"/>
                </a:solidFill>
              </a:rPr>
              <a:t> that shall escape the sword among the nations</a:t>
            </a:r>
            <a:r>
              <a:rPr lang="en-US" dirty="0"/>
              <a:t>, when ye shall be scattered through the countries</a:t>
            </a:r>
            <a:r>
              <a:rPr lang="en-US" dirty="0" smtClean="0"/>
              <a:t>.”  Ezek. 6:8</a:t>
            </a:r>
          </a:p>
          <a:p>
            <a:r>
              <a:rPr lang="en-US" dirty="0" smtClean="0"/>
              <a:t>“</a:t>
            </a:r>
            <a:r>
              <a:rPr lang="en-US" b="1" u="sng" dirty="0" smtClean="0"/>
              <a:t>And </a:t>
            </a:r>
            <a:r>
              <a:rPr lang="en-US" b="1" u="sng" dirty="0"/>
              <a:t>the dragon was wroth with the woman, and went to make war with the remnant of her seed, which keep the commandments of God, and have the testimony of Jesus Christ</a:t>
            </a:r>
            <a:r>
              <a:rPr lang="en-US" b="1" u="sng" dirty="0" smtClean="0"/>
              <a:t>.”   Rev. 12:17 </a:t>
            </a:r>
            <a:endParaRPr lang="en-US" dirty="0"/>
          </a:p>
          <a:p>
            <a:endParaRPr lang="en-US" dirty="0"/>
          </a:p>
        </p:txBody>
      </p:sp>
      <p:pic>
        <p:nvPicPr>
          <p:cNvPr id="6146" name="Picture 2" descr="C:\Users\Dad\Contacts\Downloads\dscf3321.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2610</TotalTime>
  <Words>810</Words>
  <Application>Microsoft Office PowerPoint</Application>
  <PresentationFormat>On-screen Show (4:3)</PresentationFormat>
  <Paragraphs>53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4, The Remnant</vt:lpstr>
      <vt:lpstr>Mountains, Hills, Rivers, Valley’s</vt:lpstr>
      <vt:lpstr>Human Characteristics</vt:lpstr>
      <vt:lpstr>Idols Destroyed</vt:lpstr>
      <vt:lpstr>Ezekiel’s Great Popularity</vt:lpstr>
      <vt:lpstr>Four Times in this Chapter</vt:lpstr>
      <vt:lpstr>Righteous Retribution</vt:lpstr>
      <vt:lpstr>God’s Breaking Heart</vt:lpstr>
      <vt:lpstr>Always a Remnant</vt:lpstr>
      <vt:lpstr>JERUSALEM/The world</vt:lpstr>
      <vt:lpstr>No Peace and Safety</vt:lpstr>
      <vt:lpstr>No Turning Back</vt:lpstr>
      <vt:lpstr>Consequences</vt:lpstr>
      <vt:lpstr>Slide 14</vt:lpstr>
      <vt:lpstr>In The Midst of Judgment</vt:lpstr>
      <vt:lpstr>The Remnant Has Light</vt:lpstr>
      <vt:lpstr>Protection in Christ Alone!</vt:lpstr>
      <vt:lpstr>Lo, This is Our God…</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4, The Remnant</dc:title>
  <dc:creator>Dad</dc:creator>
  <cp:lastModifiedBy>Dad</cp:lastModifiedBy>
  <cp:revision>6</cp:revision>
  <dcterms:created xsi:type="dcterms:W3CDTF">2012-08-15T09:56:26Z</dcterms:created>
  <dcterms:modified xsi:type="dcterms:W3CDTF">2012-08-18T11:01:54Z</dcterms:modified>
</cp:coreProperties>
</file>