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75" r:id="rId14"/>
    <p:sldId id="276" r:id="rId15"/>
    <p:sldId id="267" r:id="rId16"/>
    <p:sldId id="269" r:id="rId17"/>
    <p:sldId id="270"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8DEE4F-A99A-4FE8-AACF-AF18174BFAE0}" type="datetimeFigureOut">
              <a:rPr lang="en-US" smtClean="0"/>
              <a:pPr/>
              <a:t>6/29/2013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30D01-BC16-4E79-A5E8-410A397E741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D30D01-BC16-4E79-A5E8-410A397E7418}"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D7C19-E9BA-4AC8-B80F-7539F464BE96}" type="datetimeFigureOut">
              <a:rPr lang="en-US" smtClean="0"/>
              <a:pPr/>
              <a:t>6/29/2013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D882BE-33AF-4153-A596-2CFAECEC1E0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D7C19-E9BA-4AC8-B80F-7539F464BE96}" type="datetimeFigureOut">
              <a:rPr lang="en-US" smtClean="0"/>
              <a:pPr/>
              <a:t>6/29/2013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882BE-33AF-4153-A596-2CFAECEC1E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676399"/>
          </a:xfrm>
        </p:spPr>
        <p:txBody>
          <a:bodyPr>
            <a:normAutofit/>
          </a:bodyPr>
          <a:lstStyle/>
          <a:p>
            <a:r>
              <a:rPr lang="en-US" sz="6000" b="1" i="1" u="sng" dirty="0" smtClean="0">
                <a:solidFill>
                  <a:srgbClr val="0070C0"/>
                </a:solidFill>
                <a:latin typeface="Algerian" pitchFamily="82" charset="0"/>
              </a:rPr>
              <a:t>Ezekiel, pt. 21</a:t>
            </a:r>
            <a:endParaRPr lang="en-US" sz="6000" b="1" i="1" u="sng" dirty="0">
              <a:solidFill>
                <a:srgbClr val="0070C0"/>
              </a:solidFill>
              <a:latin typeface="Algerian" pitchFamily="82" charset="0"/>
            </a:endParaRPr>
          </a:p>
        </p:txBody>
      </p:sp>
      <p:sp>
        <p:nvSpPr>
          <p:cNvPr id="3" name="Subtitle 2"/>
          <p:cNvSpPr>
            <a:spLocks noGrp="1"/>
          </p:cNvSpPr>
          <p:nvPr>
            <p:ph type="subTitle" idx="1"/>
          </p:nvPr>
        </p:nvSpPr>
        <p:spPr>
          <a:xfrm>
            <a:off x="1371600" y="3429000"/>
            <a:ext cx="6400800" cy="3276600"/>
          </a:xfrm>
        </p:spPr>
        <p:txBody>
          <a:bodyPr>
            <a:normAutofit/>
          </a:bodyPr>
          <a:lstStyle/>
          <a:p>
            <a:r>
              <a:rPr lang="en-US" sz="3600" b="1" i="1" u="sng" dirty="0" smtClean="0">
                <a:solidFill>
                  <a:srgbClr val="C00000"/>
                </a:solidFill>
                <a:latin typeface="Algerian" pitchFamily="82" charset="0"/>
              </a:rPr>
              <a:t>“The Tale of Two Sticks”</a:t>
            </a:r>
            <a:endParaRPr lang="en-US" sz="3600" b="1" i="1" u="sng" dirty="0">
              <a:solidFill>
                <a:srgbClr val="C0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FF0000"/>
                </a:solidFill>
                <a:latin typeface="Algerian" pitchFamily="82" charset="0"/>
              </a:rPr>
              <a:t>Pastors too</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838200"/>
            <a:ext cx="4648200" cy="6019800"/>
          </a:xfrm>
        </p:spPr>
        <p:txBody>
          <a:bodyPr>
            <a:normAutofit lnSpcReduction="10000"/>
          </a:bodyPr>
          <a:lstStyle/>
          <a:p>
            <a:r>
              <a:rPr lang="en-US" sz="4000" dirty="0" smtClean="0"/>
              <a:t>“And the word of God increased; and the number of the disciples multiplied in Jerusalem greatly; and a great company of the priests were obedient to the faith.”  Acts 6:7</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838200"/>
            <a:ext cx="4648200" cy="6019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rPr>
              <a:t>Apostates Unite Too</a:t>
            </a:r>
            <a:endParaRPr lang="en-US" b="1" i="1"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The apostates in Ancient, denominational Adventism ; like Caiaphas and the rabble, united with the apostates in self-supporting Adventism; names Judas, and together they persecuted Christ and the faithful!</a:t>
            </a:r>
            <a:endParaRPr lang="en-US" sz="3200" dirty="0"/>
          </a:p>
        </p:txBody>
      </p:sp>
      <p:pic>
        <p:nvPicPr>
          <p:cNvPr id="1026" name="Picture 2" descr="C:\Users\Dad\Contacts\Downloads\judas-caiaphas.jpg"/>
          <p:cNvPicPr>
            <a:picLocks noGrp="1" noChangeAspect="1" noChangeArrowheads="1"/>
          </p:cNvPicPr>
          <p:nvPr>
            <p:ph sz="half" idx="2"/>
          </p:nvPr>
        </p:nvPicPr>
        <p:blipFill>
          <a:blip r:embed="rId2" cstate="print"/>
          <a:srcRect/>
          <a:stretch>
            <a:fillRect/>
          </a:stretch>
        </p:blipFill>
        <p:spPr bwMode="auto">
          <a:xfrm>
            <a:off x="4343400" y="762000"/>
            <a:ext cx="48006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B0F0"/>
                </a:solidFill>
                <a:latin typeface="Algerian" pitchFamily="82" charset="0"/>
              </a:rPr>
              <a:t>Which Way?</a:t>
            </a:r>
            <a:endParaRPr lang="en-US" i="1" u="sng" dirty="0">
              <a:solidFill>
                <a:srgbClr val="00B0F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“As the storm approaches, a large class who have professed faith in the third angel's message</a:t>
            </a:r>
            <a:r>
              <a:rPr lang="en-US" b="1" u="sng" dirty="0" smtClean="0">
                <a:solidFill>
                  <a:srgbClr val="00B0F0"/>
                </a:solidFill>
              </a:rPr>
              <a:t>, but have not been sanctified through obedience to the truth, </a:t>
            </a:r>
            <a:r>
              <a:rPr lang="en-US" dirty="0" smtClean="0"/>
              <a:t>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 “  GC, pg. 608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Faithful Souls</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85000" lnSpcReduction="20000"/>
          </a:bodyPr>
          <a:lstStyle/>
          <a:p>
            <a:r>
              <a:rPr lang="en-US" dirty="0" smtClean="0"/>
              <a:t/>
            </a:r>
            <a:br>
              <a:rPr lang="en-US" dirty="0" smtClean="0"/>
            </a:br>
            <a:r>
              <a:rPr lang="en-US" dirty="0" smtClean="0"/>
              <a:t>“The church is God's fortress. His city of refuge, which He holds in a revolted world. Any betrayal of the church is treachery to Him who has bought mankind with the blood of His only-begotten Son</a:t>
            </a:r>
            <a:r>
              <a:rPr lang="en-US" b="1" i="1" u="sng" dirty="0" smtClean="0"/>
              <a:t>. From the beginning, faithful souls have constituted the church on earth. In every age the Lord has had His watchmen, who have borne a faithful testimony to the generation in which they lived.</a:t>
            </a:r>
            <a:r>
              <a:rPr lang="en-US" dirty="0" smtClean="0"/>
              <a:t> These sentinels gave the message of warning; and when they were called to lay off their armor, others took up the work.”  AA, pg. 11</a:t>
            </a: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Who is the Church?</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“God Has a Church. It is not the great cathedral; neither is it the national establishment, neither is it the various denominations. It is the people who love God and keep his commandments. “Where two or three are gathered in my name, </a:t>
            </a:r>
          </a:p>
          <a:p>
            <a:r>
              <a:rPr lang="en-US" dirty="0" smtClean="0"/>
              <a:t>There I am in the midst of them.” Upward Look, pg. 315</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914400"/>
            <a:ext cx="4876800" cy="5943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95800" cy="762000"/>
          </a:xfrm>
        </p:spPr>
        <p:txBody>
          <a:bodyPr/>
          <a:lstStyle/>
          <a:p>
            <a:r>
              <a:rPr lang="en-US" b="1" i="1" u="sng" dirty="0" smtClean="0">
                <a:solidFill>
                  <a:srgbClr val="FF0000"/>
                </a:solidFill>
              </a:rPr>
              <a:t>Promised Land</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76800" cy="6096000"/>
          </a:xfrm>
        </p:spPr>
      </p:pic>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t>“And say unto them, Thus saith the Lord GOD; Behold, I will take the children of Israel from among the heathen, whither they be gone, and will gather them on every side, and bring them into their own land: And I will make them one nation in the land upon the mountains of Israel; and one king shall be king to them all: and they shall be no more two nations, neither shall they be divided into two kingdoms any more at all:  Neither shall they defile themselves any more with their idols, nor with their detestable things, nor with any of their transgressions: but I will save them out of all their dwelling places, wherein they have sinned, and </a:t>
            </a:r>
            <a:r>
              <a:rPr lang="en-US" b="1" i="1" u="sng" dirty="0" smtClean="0"/>
              <a:t>will cleanse them: so shall they be my people, and I will be their God.”  </a:t>
            </a:r>
            <a:r>
              <a:rPr lang="en-US" dirty="0" smtClean="0"/>
              <a:t>Ezekiel 37:21-23</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FF0000"/>
                </a:solidFill>
              </a:rPr>
              <a:t>Home At Last</a:t>
            </a:r>
            <a:endParaRPr lang="en-US" b="1" i="1" u="sng" dirty="0">
              <a:solidFill>
                <a:srgbClr val="FF0000"/>
              </a:solidFill>
            </a:endParaRPr>
          </a:p>
        </p:txBody>
      </p:sp>
      <p:sp>
        <p:nvSpPr>
          <p:cNvPr id="3" name="Content Placeholder 2"/>
          <p:cNvSpPr>
            <a:spLocks noGrp="1"/>
          </p:cNvSpPr>
          <p:nvPr>
            <p:ph idx="1"/>
          </p:nvPr>
        </p:nvSpPr>
        <p:spPr>
          <a:xfrm>
            <a:off x="0" y="457200"/>
            <a:ext cx="9144000" cy="6400800"/>
          </a:xfrm>
        </p:spPr>
        <p:txBody>
          <a:bodyPr>
            <a:normAutofit fontScale="70000" lnSpcReduction="20000"/>
          </a:bodyPr>
          <a:lstStyle/>
          <a:p>
            <a:r>
              <a:rPr lang="en-US" sz="3400" dirty="0" smtClean="0"/>
              <a:t>“Human language is inadequate to describe the reward of the righteous. It will be known only to those who behold it. No finite mind can comprehend the glory of the Paradise of God. </a:t>
            </a:r>
          </a:p>
          <a:p>
            <a:r>
              <a:rPr lang="en-US" sz="3400" dirty="0" smtClean="0"/>
              <a:t>In the Bible the inheritance of the saved is called "a country." Hebrews 11:14-16. There the heavenly Shepherd leads His flock to fountains of living waters. The tree of life yields its fruit every month, and the leaves of the tree are for the service of the nations. There are ever-flowing streams, clear as crystal, and beside them waving trees cast their shadows upon the paths prepared for the ransomed of the Lord. There the wide-spreading plains swell into hills of beauty, and the mountains of God rear their lofty summits. On those peaceful plains, beside those living streams, God's people, so long pilgrims and wanderers, shall find a home. </a:t>
            </a:r>
          </a:p>
          <a:p>
            <a:r>
              <a:rPr lang="en-US" sz="3400" dirty="0" smtClean="0"/>
              <a:t>"My people shall dwell in a peaceable habitation, and in sure dwellings, and in quiet resting places." "Violence shall no more be heard in thy land, wasting nor destruction within thy borders; but thou shalt call thy walls Salvation, and thy gates Praise." "They shall build houses, and inhabit them; and they shall plant vineyards, and eat the fruit of them. " Isaiah 32:18; 60:18; 65:21, 22. </a:t>
            </a:r>
            <a:r>
              <a:rPr lang="en-US" sz="3400" dirty="0" smtClean="0"/>
              <a:t>GC, pg. 677</a:t>
            </a:r>
            <a:endParaRPr lang="en-US" sz="34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lstStyle/>
          <a:p>
            <a:r>
              <a:rPr lang="en-US" i="1" u="sng" dirty="0" smtClean="0">
                <a:solidFill>
                  <a:srgbClr val="FF0000"/>
                </a:solidFill>
                <a:latin typeface="Algerian" pitchFamily="82" charset="0"/>
              </a:rPr>
              <a:t>One King</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648200" cy="6858000"/>
          </a:xfrm>
        </p:spPr>
        <p:txBody>
          <a:bodyPr>
            <a:normAutofit lnSpcReduction="10000"/>
          </a:bodyPr>
          <a:lstStyle/>
          <a:p>
            <a:r>
              <a:rPr lang="en-US" dirty="0" smtClean="0"/>
              <a:t>“And David my servant </a:t>
            </a:r>
            <a:r>
              <a:rPr lang="en-US" i="1" dirty="0" smtClean="0"/>
              <a:t>shall be</a:t>
            </a:r>
            <a:r>
              <a:rPr lang="en-US" dirty="0" smtClean="0"/>
              <a:t> king over them; and they all shall have one shepherd: they shall also walk in my judgments, and observe my statutes, and do them. And they shall dwell in the land that I have given unto Jacob my servant, wherein your fathers have dwelt; and they shall dwell therein, </a:t>
            </a:r>
            <a:r>
              <a:rPr lang="en-US" i="1" dirty="0" smtClean="0"/>
              <a:t>even</a:t>
            </a:r>
            <a:r>
              <a:rPr lang="en-US" dirty="0" smtClean="0"/>
              <a:t> they, and their children, and their children's children for ever: and my servant David </a:t>
            </a:r>
            <a:r>
              <a:rPr lang="en-US" i="1" dirty="0" smtClean="0"/>
              <a:t>shall be</a:t>
            </a:r>
            <a:r>
              <a:rPr lang="en-US" dirty="0" smtClean="0"/>
              <a:t> their prince for ever.”  Ezekiel 37:24,25</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Christ the King</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800" dirty="0" smtClean="0"/>
              <a:t>All the promises made to God’s children will be recognized.  The land of Canaan will now be theirs.  Christ, whose domain over man, was given up by Adam, will now be enshrined as King of Kings and Lord of Lords over ALL His creation!!</a:t>
            </a:r>
            <a:endParaRPr lang="en-US" sz="4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lstStyle/>
          <a:p>
            <a:r>
              <a:rPr lang="en-US" b="1" i="1" u="sng" dirty="0" smtClean="0">
                <a:solidFill>
                  <a:srgbClr val="FF0000"/>
                </a:solidFill>
              </a:rPr>
              <a:t>Because of Him</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1" y="762000"/>
            <a:ext cx="4495800" cy="6096000"/>
          </a:xfrm>
        </p:spPr>
      </p:pic>
      <p:sp>
        <p:nvSpPr>
          <p:cNvPr id="4" name="Content Placeholder 3"/>
          <p:cNvSpPr>
            <a:spLocks noGrp="1"/>
          </p:cNvSpPr>
          <p:nvPr>
            <p:ph sz="half" idx="2"/>
          </p:nvPr>
        </p:nvSpPr>
        <p:spPr>
          <a:xfrm>
            <a:off x="4648200" y="0"/>
            <a:ext cx="4495800" cy="6858000"/>
          </a:xfrm>
        </p:spPr>
        <p:txBody>
          <a:bodyPr>
            <a:normAutofit/>
          </a:bodyPr>
          <a:lstStyle/>
          <a:p>
            <a:r>
              <a:rPr lang="en-US" sz="3600" dirty="0" smtClean="0"/>
              <a:t>Because Christ was willing to step down from the throne of the universe, and to then die, you and I can one day walk on streets of gold and be restored to our lost Eden home.  Because of Him!</a:t>
            </a:r>
          </a:p>
          <a:p>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Context</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800" dirty="0" smtClean="0"/>
              <a:t>The first half of Ezekiel 37 looks at the outpouring of the Holy Spirit in the Latter Rain.  This runs parallel to Revelation 18:1.  At that time, the rest of Ezekiel 37 tells us what will happen among God’s people.  Quite amazing!!!</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chemeClr val="accent6">
                    <a:lumMod val="50000"/>
                  </a:schemeClr>
                </a:solidFill>
                <a:latin typeface="Algerian" pitchFamily="82" charset="0"/>
              </a:rPr>
              <a:t>Two Sticks</a:t>
            </a:r>
            <a:endParaRPr lang="en-US" i="1" u="sng" dirty="0">
              <a:solidFill>
                <a:schemeClr val="accent6">
                  <a:lumMod val="50000"/>
                </a:schemeClr>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571999"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baseline="30000" dirty="0" smtClean="0"/>
              <a:t>“</a:t>
            </a:r>
            <a:r>
              <a:rPr lang="en-US" dirty="0" smtClean="0"/>
              <a:t>Moreover, thou son of man, take thee one stick, and write upon it, For Judah, and for the children of Israel his companions: then take another stick, and write upon it, For Joseph, the stick of Ephraim, and </a:t>
            </a:r>
            <a:r>
              <a:rPr lang="en-US" i="1" dirty="0" smtClean="0"/>
              <a:t>for</a:t>
            </a:r>
            <a:r>
              <a:rPr lang="en-US" dirty="0" smtClean="0"/>
              <a:t> all the house of Israel his companions:”  Ezekiel 37:16</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From the Days of Solomon</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Following the death of Solomon, the 10 northern tribes, known as the tribes of Israel, came to Solomon’s son, Rehoboam, requesting for mercy and tenderness.  When Rehoboam refused, the ten northern tribes went with Jeroboam and their was a split among God’s people.</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838200"/>
            <a:ext cx="4572000" cy="6019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96400" cy="990600"/>
          </a:xfrm>
        </p:spPr>
        <p:txBody>
          <a:bodyPr>
            <a:normAutofit/>
          </a:bodyPr>
          <a:lstStyle/>
          <a:p>
            <a:r>
              <a:rPr lang="en-US" b="1" i="1" u="sng" dirty="0" smtClean="0">
                <a:solidFill>
                  <a:srgbClr val="FF0000"/>
                </a:solidFill>
              </a:rPr>
              <a:t>Division Among God’s Professed People</a:t>
            </a:r>
            <a:endParaRPr lang="en-US" b="1" i="1" u="sng" dirty="0">
              <a:solidFill>
                <a:srgbClr val="FF0000"/>
              </a:solidFill>
            </a:endParaRPr>
          </a:p>
        </p:txBody>
      </p:sp>
      <p:pic>
        <p:nvPicPr>
          <p:cNvPr id="4" name="Content Placeholder 3" descr="IsraelJudah775BCE.jpg"/>
          <p:cNvPicPr>
            <a:picLocks noGrp="1" noChangeAspect="1"/>
          </p:cNvPicPr>
          <p:nvPr>
            <p:ph idx="1"/>
          </p:nvPr>
        </p:nvPicPr>
        <p:blipFill>
          <a:blip r:embed="rId2" cstate="print"/>
          <a:stretch>
            <a:fillRect/>
          </a:stretch>
        </p:blipFill>
        <p:spPr>
          <a:xfrm>
            <a:off x="0" y="838200"/>
            <a:ext cx="9144000" cy="601979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Division Today</a:t>
            </a:r>
            <a:endParaRPr lang="en-US" b="1" i="1" u="sng" dirty="0">
              <a:solidFill>
                <a:srgbClr val="FF0000"/>
              </a:solidFill>
              <a:latin typeface="Algerian" pitchFamily="82" charset="0"/>
            </a:endParaRPr>
          </a:p>
        </p:txBody>
      </p:sp>
      <p:pic>
        <p:nvPicPr>
          <p:cNvPr id="5" name="Content Placeholder 4" descr="sing-hq-inside.jpg"/>
          <p:cNvPicPr>
            <a:picLocks noGrp="1" noChangeAspect="1"/>
          </p:cNvPicPr>
          <p:nvPr>
            <p:ph sz="half" idx="1"/>
          </p:nvPr>
        </p:nvPicPr>
        <p:blipFill>
          <a:blip r:embed="rId2" cstate="print"/>
          <a:stretch>
            <a:fillRect/>
          </a:stretch>
        </p:blipFill>
        <p:spPr>
          <a:xfrm>
            <a:off x="0" y="609600"/>
            <a:ext cx="4648200" cy="62484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Amongst us as a people, there is so much division today.  Conference Adventism and  self-supporting groups are two very distinct divisions today.  In the midst of those 2 broad groups, there are many divides over a 1,000 things!!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Ezekiel Speaks!</a:t>
            </a:r>
            <a:endParaRPr lang="en-US" b="1" i="1" u="sng" dirty="0">
              <a:solidFill>
                <a:srgbClr val="FF0000"/>
              </a:solidFill>
            </a:endParaRPr>
          </a:p>
        </p:txBody>
      </p:sp>
      <p:sp>
        <p:nvSpPr>
          <p:cNvPr id="3" name="Content Placeholder 2"/>
          <p:cNvSpPr>
            <a:spLocks noGrp="1"/>
          </p:cNvSpPr>
          <p:nvPr>
            <p:ph idx="1"/>
          </p:nvPr>
        </p:nvSpPr>
        <p:spPr>
          <a:xfrm>
            <a:off x="0" y="762000"/>
            <a:ext cx="8686800" cy="6096000"/>
          </a:xfrm>
        </p:spPr>
        <p:txBody>
          <a:bodyPr>
            <a:normAutofit/>
          </a:bodyPr>
          <a:lstStyle/>
          <a:p>
            <a:r>
              <a:rPr lang="en-US" dirty="0" smtClean="0"/>
              <a:t>“And join them one to another into </a:t>
            </a:r>
            <a:r>
              <a:rPr lang="en-US" b="1" u="sng" dirty="0" smtClean="0"/>
              <a:t>one stick</a:t>
            </a:r>
            <a:r>
              <a:rPr lang="en-US" dirty="0" smtClean="0"/>
              <a:t>; and they shall become </a:t>
            </a:r>
            <a:r>
              <a:rPr lang="en-US" b="1" i="1" u="sng" dirty="0" smtClean="0"/>
              <a:t>one </a:t>
            </a:r>
            <a:r>
              <a:rPr lang="en-US" dirty="0" smtClean="0"/>
              <a:t>in thine hand. And when the children of thy people shall speak unto thee, saying, Wilt thou not shew us what thou </a:t>
            </a:r>
            <a:r>
              <a:rPr lang="en-US" i="1" dirty="0" smtClean="0"/>
              <a:t>meanest</a:t>
            </a:r>
            <a:r>
              <a:rPr lang="en-US" dirty="0" smtClean="0"/>
              <a:t> by these? Say unto them, Thus saith the Lord GOD; Behold, I will take the stick of Joseph, which </a:t>
            </a:r>
            <a:r>
              <a:rPr lang="en-US" i="1" dirty="0" smtClean="0"/>
              <a:t>is</a:t>
            </a:r>
            <a:r>
              <a:rPr lang="en-US" dirty="0" smtClean="0"/>
              <a:t> in the hand of Ephraim, and the tribes of Israel his fellows, and will put them with him, </a:t>
            </a:r>
            <a:r>
              <a:rPr lang="en-US" i="1" dirty="0" smtClean="0"/>
              <a:t>even</a:t>
            </a:r>
            <a:r>
              <a:rPr lang="en-US" dirty="0" smtClean="0"/>
              <a:t> with the stick of Judah, and make them </a:t>
            </a:r>
            <a:r>
              <a:rPr lang="en-US" b="1" i="1" u="sng" dirty="0" smtClean="0"/>
              <a:t>one stick</a:t>
            </a:r>
            <a:r>
              <a:rPr lang="en-US" dirty="0" smtClean="0"/>
              <a:t>, and they shall be </a:t>
            </a:r>
            <a:r>
              <a:rPr lang="en-US" b="1" i="1" u="sng" dirty="0" smtClean="0"/>
              <a:t>one</a:t>
            </a:r>
            <a:r>
              <a:rPr lang="en-US" dirty="0" smtClean="0"/>
              <a:t> in mine hand.  And the sticks whereon thou writest shall be in thine hand before their eyes.”  Ezekiel 37:17-20</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b="1" i="1" u="sng" dirty="0" smtClean="0">
                <a:solidFill>
                  <a:srgbClr val="FF0000"/>
                </a:solidFill>
                <a:latin typeface="Algerian" pitchFamily="82" charset="0"/>
              </a:rPr>
              <a:t>The Latter Rain and Sunday Law</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The context of Ezekiel 37 is the Latter Rain.  At the time of the Latter Rain and NSL, </a:t>
            </a:r>
            <a:r>
              <a:rPr lang="en-US" b="1" i="1" u="sng" dirty="0" smtClean="0">
                <a:solidFill>
                  <a:srgbClr val="FF0000"/>
                </a:solidFill>
              </a:rPr>
              <a:t>those of God’s professed people in the denomination that are clinging to Christ and His truth will unite with those in self supporting work who are doing the same and THEY , united together, will </a:t>
            </a:r>
            <a:r>
              <a:rPr lang="en-US" b="1" u="sng" dirty="0" smtClean="0">
                <a:solidFill>
                  <a:srgbClr val="FF0000"/>
                </a:solidFill>
              </a:rPr>
              <a:t>become “an exceeding great army.”  v. </a:t>
            </a:r>
            <a:r>
              <a:rPr lang="en-US" b="1" i="1" u="sng" dirty="0" smtClean="0">
                <a:solidFill>
                  <a:srgbClr val="FF0000"/>
                </a:solidFill>
              </a:rPr>
              <a:t>10  Those clinging to sin and resisting the truth of the 3 Angels of Rev. 14 will unite with the world to persecute the faithful!</a:t>
            </a:r>
          </a:p>
          <a:p>
            <a:endParaRPr lang="en-US" b="1" i="1" u="sng" dirty="0">
              <a:solidFill>
                <a:srgbClr val="FF0000"/>
              </a:solidFill>
            </a:endParaRPr>
          </a:p>
        </p:txBody>
      </p:sp>
      <p:pic>
        <p:nvPicPr>
          <p:cNvPr id="5" name="Content Placeholder 4" descr="images.jpg"/>
          <p:cNvPicPr>
            <a:picLocks noGrp="1" noChangeAspect="1"/>
          </p:cNvPicPr>
          <p:nvPr>
            <p:ph sz="half" idx="2"/>
          </p:nvPr>
        </p:nvPicPr>
        <p:blipFill>
          <a:blip r:embed="rId2" cstate="print"/>
          <a:stretch>
            <a:fillRect/>
          </a:stretch>
        </p:blipFill>
        <p:spPr>
          <a:xfrm>
            <a:off x="4495800" y="838200"/>
            <a:ext cx="4648199" cy="6019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itchFamily="82" charset="0"/>
              </a:rPr>
              <a:t>An Illustration of This!</a:t>
            </a:r>
            <a:endParaRPr lang="en-US" b="1" i="1" u="sng" dirty="0">
              <a:solidFill>
                <a:srgbClr val="0070C0"/>
              </a:solidFill>
              <a:latin typeface="Algerian" pitchFamily="82" charset="0"/>
            </a:endParaRPr>
          </a:p>
        </p:txBody>
      </p:sp>
      <p:pic>
        <p:nvPicPr>
          <p:cNvPr id="5" name="Content Placeholder 4" descr="pharisees2.jpg"/>
          <p:cNvPicPr>
            <a:picLocks noGrp="1" noChangeAspect="1"/>
          </p:cNvPicPr>
          <p:nvPr>
            <p:ph sz="half" idx="1"/>
          </p:nvPr>
        </p:nvPicPr>
        <p:blipFill>
          <a:blip r:embed="rId2" cstate="print"/>
          <a:stretch>
            <a:fillRect/>
          </a:stretch>
        </p:blipFill>
        <p:spPr>
          <a:xfrm>
            <a:off x="0" y="838200"/>
            <a:ext cx="4648200"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Among the highest ranking officials in Ancient Adventism were Nicodemus and Joseph of Arimathea.  They remained separate from the self supporting ministry of Christ.  At the time of crisis, when Christ died, they united with the faithful ones in self-supporting work and supported the truth with all they had!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1436</Words>
  <Application>Microsoft Office PowerPoint</Application>
  <PresentationFormat>On-screen Show (4:3)</PresentationFormat>
  <Paragraphs>41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21</vt:lpstr>
      <vt:lpstr>Context</vt:lpstr>
      <vt:lpstr>Two Sticks</vt:lpstr>
      <vt:lpstr>From the Days of Solomon</vt:lpstr>
      <vt:lpstr>Division Among God’s Professed People</vt:lpstr>
      <vt:lpstr>Division Today</vt:lpstr>
      <vt:lpstr>Ezekiel Speaks!</vt:lpstr>
      <vt:lpstr>The Latter Rain and Sunday Law</vt:lpstr>
      <vt:lpstr>An Illustration of This!</vt:lpstr>
      <vt:lpstr>Pastors too</vt:lpstr>
      <vt:lpstr>Apostates Unite Too</vt:lpstr>
      <vt:lpstr>Which Way?</vt:lpstr>
      <vt:lpstr>Faithful Souls</vt:lpstr>
      <vt:lpstr>Who is the Church?</vt:lpstr>
      <vt:lpstr>Promised Land</vt:lpstr>
      <vt:lpstr>Home At Last</vt:lpstr>
      <vt:lpstr>One King</vt:lpstr>
      <vt:lpstr>Christ the King</vt:lpstr>
      <vt:lpstr>Because of Him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21</dc:title>
  <dc:creator>Computer</dc:creator>
  <cp:lastModifiedBy>Dad</cp:lastModifiedBy>
  <cp:revision>15</cp:revision>
  <dcterms:created xsi:type="dcterms:W3CDTF">2013-04-05T11:56:35Z</dcterms:created>
  <dcterms:modified xsi:type="dcterms:W3CDTF">2013-06-29T06:35:03Z</dcterms:modified>
</cp:coreProperties>
</file>