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1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71BA85-4239-443A-A523-4A3C6F56BA25}"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1BA85-4239-443A-A523-4A3C6F56BA25}"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1BA85-4239-443A-A523-4A3C6F56BA25}"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1BA85-4239-443A-A523-4A3C6F56BA25}"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1BA85-4239-443A-A523-4A3C6F56BA25}"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71BA85-4239-443A-A523-4A3C6F56BA25}"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71BA85-4239-443A-A523-4A3C6F56BA25}" type="datetimeFigureOut">
              <a:rPr lang="en-US" smtClean="0"/>
              <a:pPr/>
              <a:t>3/3/2017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71BA85-4239-443A-A523-4A3C6F56BA25}" type="datetimeFigureOut">
              <a:rPr lang="en-US" smtClean="0"/>
              <a:pPr/>
              <a:t>3/3/2017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1BA85-4239-443A-A523-4A3C6F56BA25}" type="datetimeFigureOut">
              <a:rPr lang="en-US" smtClean="0"/>
              <a:pPr/>
              <a:t>3/3/2017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1BA85-4239-443A-A523-4A3C6F56BA25}"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1BA85-4239-443A-A523-4A3C6F56BA25}"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F8418-3D96-45D8-8528-DD16BD1261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1BA85-4239-443A-A523-4A3C6F56BA25}" type="datetimeFigureOut">
              <a:rPr lang="en-US" smtClean="0"/>
              <a:pPr/>
              <a:t>3/3/2017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F8418-3D96-45D8-8528-DD16BD1261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rPr>
              <a:t>Opportunity, pt. 4</a:t>
            </a:r>
            <a:endParaRPr lang="en-US" b="1" i="1" u="sng"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dirty="0" smtClean="0"/>
              <a:t>Am always very delighted to send you the updates of the </a:t>
            </a:r>
            <a:r>
              <a:rPr lang="en-US" dirty="0" err="1" smtClean="0"/>
              <a:t>work.It</a:t>
            </a:r>
            <a:r>
              <a:rPr lang="en-US" dirty="0" smtClean="0"/>
              <a:t> is very interesting to know and to tell you that we received a rare call from 2 </a:t>
            </a:r>
            <a:r>
              <a:rPr lang="en-US" dirty="0" err="1" smtClean="0"/>
              <a:t>zambia's</a:t>
            </a:r>
            <a:r>
              <a:rPr lang="en-US" dirty="0" smtClean="0"/>
              <a:t> Cabinet Ministers responsible for information and </a:t>
            </a:r>
            <a:r>
              <a:rPr lang="en-US" dirty="0" err="1" smtClean="0"/>
              <a:t>broadcasting.one</a:t>
            </a:r>
            <a:r>
              <a:rPr lang="en-US" dirty="0" smtClean="0"/>
              <a:t> of these ministers was the one who gave </a:t>
            </a:r>
            <a:r>
              <a:rPr lang="en-US" dirty="0" err="1" smtClean="0"/>
              <a:t>Mr.Gordon</a:t>
            </a:r>
            <a:r>
              <a:rPr lang="en-US" dirty="0" smtClean="0"/>
              <a:t> a rise in broadcasting </a:t>
            </a:r>
            <a:r>
              <a:rPr lang="en-US" dirty="0" err="1" smtClean="0"/>
              <a:t>tarrifs</a:t>
            </a:r>
            <a:r>
              <a:rPr lang="en-US" dirty="0" smtClean="0"/>
              <a:t> which Gordon accepted but listen to this pastor Bill,</a:t>
            </a:r>
            <a:br>
              <a:rPr lang="en-US" dirty="0" smtClean="0"/>
            </a:br>
            <a:r>
              <a:rPr lang="en-US" dirty="0" smtClean="0"/>
              <a:t>The wife to that same Minister of broadcasting services has been following you from the time we were airing the closing scenes of </a:t>
            </a:r>
            <a:r>
              <a:rPr lang="en-US" dirty="0" err="1" smtClean="0"/>
              <a:t>jesus</a:t>
            </a:r>
            <a:r>
              <a:rPr lang="en-US" dirty="0" smtClean="0"/>
              <a:t> so when this </a:t>
            </a:r>
            <a:r>
              <a:rPr lang="en-US" dirty="0" err="1" smtClean="0"/>
              <a:t>Mininster</a:t>
            </a:r>
            <a:r>
              <a:rPr lang="en-US" dirty="0" smtClean="0"/>
              <a:t> in the evening was sitting in his living room, he called his wife and told him how Gordon had accepted increased rates without arguing now at the mention of the name Gordon his wife got concerned and asked him several questions and later disclosed to her husband that "are you trying to shut up the good news of </a:t>
            </a:r>
            <a:r>
              <a:rPr lang="en-US" dirty="0" err="1" smtClean="0"/>
              <a:t>jesus</a:t>
            </a:r>
            <a:r>
              <a:rPr lang="en-US" dirty="0" smtClean="0"/>
              <a:t> our </a:t>
            </a:r>
            <a:r>
              <a:rPr lang="en-US" dirty="0" err="1" smtClean="0"/>
              <a:t>saviour</a:t>
            </a:r>
            <a:r>
              <a:rPr lang="en-US" dirty="0" smtClean="0"/>
              <a:t>? Why are you standing in the way of the Lord?".At those questions the husband Minister inquired further reasons from his </a:t>
            </a:r>
            <a:r>
              <a:rPr lang="en-US" dirty="0" err="1" smtClean="0"/>
              <a:t>wife,he</a:t>
            </a:r>
            <a:r>
              <a:rPr lang="en-US" dirty="0" smtClean="0"/>
              <a:t> was shocked to know that his wife was a keen listener of </a:t>
            </a:r>
            <a:r>
              <a:rPr lang="en-US" dirty="0" err="1" smtClean="0"/>
              <a:t>Mr.Gordon's</a:t>
            </a:r>
            <a:r>
              <a:rPr lang="en-US" dirty="0" smtClean="0"/>
              <a:t> broadcasts where there is an American teacher who is revealing a lot of new factual </a:t>
            </a:r>
            <a:r>
              <a:rPr lang="en-US" dirty="0" err="1" smtClean="0"/>
              <a:t>truths.This</a:t>
            </a:r>
            <a:r>
              <a:rPr lang="en-US" dirty="0" smtClean="0"/>
              <a:t> Minister wanted to prove what his wife was saying and the following morning he tuned in at 10:30 am prime time and you were talking </a:t>
            </a:r>
            <a:r>
              <a:rPr lang="en-US" dirty="0" err="1" smtClean="0"/>
              <a:t>talking</a:t>
            </a:r>
            <a:r>
              <a:rPr lang="en-US" dirty="0" smtClean="0"/>
              <a:t> about the "fall of </a:t>
            </a:r>
            <a:r>
              <a:rPr lang="en-US" dirty="0" err="1" smtClean="0"/>
              <a:t>tyre"in</a:t>
            </a:r>
            <a:r>
              <a:rPr lang="en-US" dirty="0" smtClean="0"/>
              <a:t> Ezekiel where he got the whole truth about the papacy he continued listening for 4days and he got </a:t>
            </a:r>
            <a:r>
              <a:rPr lang="en-US" dirty="0" err="1" smtClean="0"/>
              <a:t>intetested</a:t>
            </a:r>
            <a:r>
              <a:rPr lang="en-US" dirty="0" smtClean="0"/>
              <a:t> and confessed to his wife that ,"that American has the word I have never </a:t>
            </a:r>
            <a:r>
              <a:rPr lang="en-US" dirty="0" err="1" smtClean="0"/>
              <a:t>heard"then</a:t>
            </a:r>
            <a:r>
              <a:rPr lang="en-US" dirty="0" smtClean="0"/>
              <a:t> the wife said you have not </a:t>
            </a:r>
            <a:r>
              <a:rPr lang="en-US" dirty="0" err="1" smtClean="0"/>
              <a:t>listerned</a:t>
            </a:r>
            <a:r>
              <a:rPr lang="en-US" dirty="0" smtClean="0"/>
              <a:t> to "Behind the Door" at that </a:t>
            </a:r>
            <a:r>
              <a:rPr lang="en-US" dirty="0" err="1" smtClean="0"/>
              <a:t>title,that</a:t>
            </a:r>
            <a:r>
              <a:rPr lang="en-US" dirty="0" smtClean="0"/>
              <a:t> Minister called Mr.G.to immediately air Behind the door and that is how I was called by Mr.G.to get my comment.</a:t>
            </a:r>
            <a:br>
              <a:rPr lang="en-US" dirty="0" smtClean="0"/>
            </a:br>
            <a:r>
              <a:rPr lang="en-US" dirty="0" smtClean="0"/>
              <a:t>We were </a:t>
            </a:r>
            <a:r>
              <a:rPr lang="en-US" dirty="0" err="1" smtClean="0"/>
              <a:t>supose</a:t>
            </a:r>
            <a:r>
              <a:rPr lang="en-US" dirty="0" smtClean="0"/>
              <a:t> to start behind the door on Wednesday next week as planned but </a:t>
            </a:r>
            <a:r>
              <a:rPr lang="en-US" dirty="0" err="1" smtClean="0"/>
              <a:t>Mr.G</a:t>
            </a:r>
            <a:r>
              <a:rPr lang="en-US" dirty="0" smtClean="0"/>
              <a:t>. has added another </a:t>
            </a:r>
            <a:r>
              <a:rPr lang="en-US" dirty="0" err="1" smtClean="0"/>
              <a:t>slought</a:t>
            </a:r>
            <a:r>
              <a:rPr lang="en-US" dirty="0" smtClean="0"/>
              <a:t> for 3 sessions to </a:t>
            </a:r>
            <a:r>
              <a:rPr lang="en-US" dirty="0" err="1" smtClean="0"/>
              <a:t>acommodate</a:t>
            </a:r>
            <a:r>
              <a:rPr lang="en-US" dirty="0" smtClean="0"/>
              <a:t> the 3 airing times remaining that is you will be on air twice a day 10:30 am and 6:30 pm from today </a:t>
            </a:r>
            <a:r>
              <a:rPr lang="en-US" dirty="0" err="1" smtClean="0"/>
              <a:t>upto</a:t>
            </a:r>
            <a:r>
              <a:rPr lang="en-US" dirty="0" smtClean="0"/>
              <a:t> Sunday and on Sunday we are starting the popular series "Behind the Door" and many people are also </a:t>
            </a:r>
            <a:r>
              <a:rPr lang="en-US" dirty="0" err="1" smtClean="0"/>
              <a:t>waitng</a:t>
            </a:r>
            <a:r>
              <a:rPr lang="en-US" dirty="0" smtClean="0"/>
              <a:t> for that </a:t>
            </a:r>
            <a:r>
              <a:rPr lang="en-US" dirty="0" err="1" smtClean="0"/>
              <a:t>broacast</a:t>
            </a:r>
            <a:r>
              <a:rPr lang="en-US" dirty="0" smtClean="0"/>
              <a:t> too.</a:t>
            </a:r>
          </a:p>
          <a:p>
            <a:r>
              <a:rPr lang="en-US" dirty="0" smtClean="0"/>
              <a:t>We sent a word to the Minister informing him that he will get that broadcast starting this Sunday and he was glad and he has informed his colleague about behind the </a:t>
            </a:r>
            <a:r>
              <a:rPr lang="en-US" dirty="0" err="1" smtClean="0"/>
              <a:t>door.Others</a:t>
            </a:r>
            <a:r>
              <a:rPr lang="en-US" dirty="0" smtClean="0"/>
              <a:t> want the actual </a:t>
            </a:r>
            <a:r>
              <a:rPr lang="en-US" dirty="0" err="1" smtClean="0"/>
              <a:t>dvds</a:t>
            </a:r>
            <a:r>
              <a:rPr lang="en-US" dirty="0" smtClean="0"/>
              <a:t> which I have promised to do and there are other people am told from south Africa requesting "the other powerful broadcast Revelation Series".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dirty="0"/>
              <a:t>Christian regards to you in Jesus </a:t>
            </a:r>
            <a:r>
              <a:rPr lang="en-US" dirty="0" err="1"/>
              <a:t>Name.The</a:t>
            </a:r>
            <a:r>
              <a:rPr lang="en-US" dirty="0"/>
              <a:t> report reaching me today is that </a:t>
            </a:r>
            <a:r>
              <a:rPr lang="en-US" dirty="0" err="1"/>
              <a:t>colledge</a:t>
            </a:r>
            <a:r>
              <a:rPr lang="en-US" dirty="0"/>
              <a:t> and university students of </a:t>
            </a:r>
            <a:r>
              <a:rPr lang="en-US" dirty="0" err="1"/>
              <a:t>zimbabwe</a:t>
            </a:r>
            <a:r>
              <a:rPr lang="en-US" dirty="0"/>
              <a:t> and in Namibia where I recently took a lot of bulk materials for mass distribution in both </a:t>
            </a:r>
            <a:r>
              <a:rPr lang="en-US" dirty="0" err="1"/>
              <a:t>countries,the</a:t>
            </a:r>
            <a:r>
              <a:rPr lang="en-US" dirty="0"/>
              <a:t> young people of these two countries and some folks have requested 700sets of behind the door for </a:t>
            </a:r>
            <a:r>
              <a:rPr lang="en-US" dirty="0" err="1"/>
              <a:t>Nambia</a:t>
            </a:r>
            <a:r>
              <a:rPr lang="en-US" dirty="0"/>
              <a:t> and 1000 sets of behind the door for </a:t>
            </a:r>
            <a:r>
              <a:rPr lang="en-US" dirty="0" err="1"/>
              <a:t>Zimbabwe,at</a:t>
            </a:r>
            <a:r>
              <a:rPr lang="en-US" dirty="0"/>
              <a:t> first I thought it was a joke when brother </a:t>
            </a:r>
            <a:r>
              <a:rPr lang="en-US" dirty="0" err="1"/>
              <a:t>mwantari</a:t>
            </a:r>
            <a:r>
              <a:rPr lang="en-US" dirty="0"/>
              <a:t> of Zimbabwe and brother Ken of Namibia called me on a mobile phone on </a:t>
            </a:r>
            <a:r>
              <a:rPr lang="en-US" dirty="0" err="1"/>
              <a:t>seperate</a:t>
            </a:r>
            <a:r>
              <a:rPr lang="en-US" dirty="0"/>
              <a:t> days telling me that a lot of students and literate folks are pressing for more of these messages and the same </a:t>
            </a:r>
            <a:r>
              <a:rPr lang="en-US" dirty="0" err="1"/>
              <a:t>english</a:t>
            </a:r>
            <a:r>
              <a:rPr lang="en-US" dirty="0"/>
              <a:t> tracts I took.</a:t>
            </a:r>
          </a:p>
          <a:p>
            <a:r>
              <a:rPr lang="en-US" dirty="0"/>
              <a:t>Among these people are police officers and some government officials in the class of folks who pressed the brothers that we need that classic information on </a:t>
            </a:r>
            <a:r>
              <a:rPr lang="en-US" dirty="0" err="1"/>
              <a:t>jesuits</a:t>
            </a:r>
            <a:r>
              <a:rPr lang="en-US" dirty="0"/>
              <a:t> and more of the American evangelist</a:t>
            </a:r>
            <a:r>
              <a:rPr lang="en-US" dirty="0" smtClean="0"/>
              <a:t>. Am always very delighted to send you the updates of the </a:t>
            </a:r>
            <a:r>
              <a:rPr lang="en-US" dirty="0" err="1" smtClean="0"/>
              <a:t>work.It</a:t>
            </a:r>
            <a:r>
              <a:rPr lang="en-US" dirty="0" smtClean="0"/>
              <a:t> is very interesting to know and to tell you that we received a rare call from 2 </a:t>
            </a:r>
            <a:r>
              <a:rPr lang="en-US" dirty="0" err="1" smtClean="0"/>
              <a:t>zambia's</a:t>
            </a:r>
            <a:r>
              <a:rPr lang="en-US" dirty="0" smtClean="0"/>
              <a:t> Cabinet Ministers responsible for information and </a:t>
            </a:r>
            <a:r>
              <a:rPr lang="en-US" dirty="0" err="1" smtClean="0"/>
              <a:t>broadcasting.one</a:t>
            </a:r>
            <a:r>
              <a:rPr lang="en-US" dirty="0" smtClean="0"/>
              <a:t> of these ministers was the one who gave </a:t>
            </a:r>
            <a:r>
              <a:rPr lang="en-US" dirty="0" err="1" smtClean="0"/>
              <a:t>Mr.Gordon</a:t>
            </a:r>
            <a:r>
              <a:rPr lang="en-US" dirty="0" smtClean="0"/>
              <a:t> a rise in broadcasting </a:t>
            </a:r>
            <a:r>
              <a:rPr lang="en-US" dirty="0" err="1" smtClean="0"/>
              <a:t>tarrifs</a:t>
            </a:r>
            <a:r>
              <a:rPr lang="en-US" dirty="0" smtClean="0"/>
              <a:t> which Gordon accepted but listen to this pastor Bill,</a:t>
            </a:r>
            <a:br>
              <a:rPr lang="en-US" dirty="0" smtClean="0"/>
            </a:br>
            <a:r>
              <a:rPr lang="en-US" dirty="0" smtClean="0"/>
              <a:t>The wife to that same Minister of broadcasting services has been following you from the time we were airing the closing scenes of </a:t>
            </a:r>
            <a:r>
              <a:rPr lang="en-US" dirty="0" err="1" smtClean="0"/>
              <a:t>jesus</a:t>
            </a:r>
            <a:r>
              <a:rPr lang="en-US" dirty="0" smtClean="0"/>
              <a:t> so when this </a:t>
            </a:r>
            <a:r>
              <a:rPr lang="en-US" dirty="0" err="1" smtClean="0"/>
              <a:t>Mininster</a:t>
            </a:r>
            <a:r>
              <a:rPr lang="en-US" dirty="0" smtClean="0"/>
              <a:t> in the evening was sitting in his living room, he called his wife and told him how Gordon had accepted increased rates without arguing now at the mention of the name Gordon his wife got concerned and asked him several questions and later disclosed to her husband that "are you trying to shut up the good news of </a:t>
            </a:r>
            <a:r>
              <a:rPr lang="en-US" dirty="0" err="1" smtClean="0"/>
              <a:t>jesus</a:t>
            </a:r>
            <a:r>
              <a:rPr lang="en-US" dirty="0" smtClean="0"/>
              <a:t> our </a:t>
            </a:r>
            <a:r>
              <a:rPr lang="en-US" dirty="0" err="1" smtClean="0"/>
              <a:t>saviour</a:t>
            </a:r>
            <a:r>
              <a:rPr lang="en-US" dirty="0" smtClean="0"/>
              <a:t>? Why are you standing in the way of the Lord?".At those questions the husband Minister inquired further reasons from his </a:t>
            </a:r>
            <a:r>
              <a:rPr lang="en-US" dirty="0" err="1" smtClean="0"/>
              <a:t>wife,he</a:t>
            </a:r>
            <a:r>
              <a:rPr lang="en-US" dirty="0" smtClean="0"/>
              <a:t> was shocked to know that his wife was a keen listener of </a:t>
            </a:r>
            <a:r>
              <a:rPr lang="en-US" dirty="0" err="1" smtClean="0"/>
              <a:t>Mr.Gordon's</a:t>
            </a:r>
            <a:r>
              <a:rPr lang="en-US" dirty="0" smtClean="0"/>
              <a:t> broadcasts where there is an American teacher who is revealing a lot of new factual </a:t>
            </a:r>
            <a:r>
              <a:rPr lang="en-US" dirty="0" err="1" smtClean="0"/>
              <a:t>truths.This</a:t>
            </a:r>
            <a:r>
              <a:rPr lang="en-US" dirty="0" smtClean="0"/>
              <a:t> Minister wanted to prove what his wife was saying and the following morning he tuned in at 10:30 am prime time and you were talking </a:t>
            </a:r>
            <a:r>
              <a:rPr lang="en-US" dirty="0" err="1" smtClean="0"/>
              <a:t>talking</a:t>
            </a:r>
            <a:r>
              <a:rPr lang="en-US" dirty="0" smtClean="0"/>
              <a:t> about the "fall of </a:t>
            </a:r>
            <a:r>
              <a:rPr lang="en-US" dirty="0" err="1" smtClean="0"/>
              <a:t>tyre"in</a:t>
            </a:r>
            <a:r>
              <a:rPr lang="en-US" dirty="0" smtClean="0"/>
              <a:t> Ezekiel where he got the whole truth about the papacy he continued listening for 4days and he got </a:t>
            </a:r>
            <a:r>
              <a:rPr lang="en-US" dirty="0" err="1" smtClean="0"/>
              <a:t>intetested</a:t>
            </a:r>
            <a:r>
              <a:rPr lang="en-US" dirty="0" smtClean="0"/>
              <a:t> and confessed to his wife that ,"that American has the word I have never </a:t>
            </a:r>
            <a:r>
              <a:rPr lang="en-US" dirty="0" err="1" smtClean="0"/>
              <a:t>heard"then</a:t>
            </a:r>
            <a:r>
              <a:rPr lang="en-US" dirty="0" smtClean="0"/>
              <a:t> the wife said you have not </a:t>
            </a:r>
            <a:r>
              <a:rPr lang="en-US" dirty="0" err="1" smtClean="0"/>
              <a:t>listerned</a:t>
            </a:r>
            <a:r>
              <a:rPr lang="en-US" dirty="0" smtClean="0"/>
              <a:t> to "Behind the Door" at that </a:t>
            </a:r>
            <a:r>
              <a:rPr lang="en-US" dirty="0" err="1" smtClean="0"/>
              <a:t>title,that</a:t>
            </a:r>
            <a:r>
              <a:rPr lang="en-US" dirty="0" smtClean="0"/>
              <a:t> Minister called Mr.G.to immediately air Behind the door and that is how I was called by Mr.G.to get my comment.</a:t>
            </a:r>
            <a:br>
              <a:rPr lang="en-US" dirty="0" smtClean="0"/>
            </a:br>
            <a:r>
              <a:rPr lang="en-US" dirty="0" smtClean="0"/>
              <a:t>We were </a:t>
            </a:r>
            <a:r>
              <a:rPr lang="en-US" dirty="0" err="1" smtClean="0"/>
              <a:t>supose</a:t>
            </a:r>
            <a:r>
              <a:rPr lang="en-US" dirty="0" smtClean="0"/>
              <a:t> to start behind the door on Wednesday next week as planned but </a:t>
            </a:r>
            <a:r>
              <a:rPr lang="en-US" dirty="0" err="1" smtClean="0"/>
              <a:t>Mr.G</a:t>
            </a:r>
            <a:r>
              <a:rPr lang="en-US" dirty="0" smtClean="0"/>
              <a:t>. has added another </a:t>
            </a:r>
            <a:r>
              <a:rPr lang="en-US" dirty="0" err="1" smtClean="0"/>
              <a:t>slought</a:t>
            </a:r>
            <a:r>
              <a:rPr lang="en-US" dirty="0" smtClean="0"/>
              <a:t> for 3 sessions to </a:t>
            </a:r>
            <a:r>
              <a:rPr lang="en-US" dirty="0" err="1" smtClean="0"/>
              <a:t>acommodate</a:t>
            </a:r>
            <a:r>
              <a:rPr lang="en-US" dirty="0" smtClean="0"/>
              <a:t> the 3 airing times remaining that is you will be on air twice a day 10:30 am and 6:30 pm from today </a:t>
            </a:r>
            <a:r>
              <a:rPr lang="en-US" dirty="0" err="1" smtClean="0"/>
              <a:t>upto</a:t>
            </a:r>
            <a:r>
              <a:rPr lang="en-US" dirty="0" smtClean="0"/>
              <a:t> Sunday and on Sunday we are starting the popular series "Behind the Door" and many people are also </a:t>
            </a:r>
            <a:r>
              <a:rPr lang="en-US" dirty="0" err="1" smtClean="0"/>
              <a:t>waitng</a:t>
            </a:r>
            <a:r>
              <a:rPr lang="en-US" dirty="0" smtClean="0"/>
              <a:t> for that </a:t>
            </a:r>
            <a:r>
              <a:rPr lang="en-US" dirty="0" err="1" smtClean="0"/>
              <a:t>broacast</a:t>
            </a:r>
            <a:r>
              <a:rPr lang="en-US" dirty="0" smtClean="0"/>
              <a:t> too.</a:t>
            </a:r>
          </a:p>
          <a:p>
            <a:r>
              <a:rPr lang="en-US" dirty="0" smtClean="0"/>
              <a:t>We sent a word to the Minister informing him that he will get that broadcast starting this Sunday and he was glad and he has informed his colleague about behind the </a:t>
            </a:r>
            <a:r>
              <a:rPr lang="en-US" dirty="0" err="1" smtClean="0"/>
              <a:t>door.Others</a:t>
            </a:r>
            <a:r>
              <a:rPr lang="en-US" dirty="0" smtClean="0"/>
              <a:t> want the actual </a:t>
            </a:r>
            <a:r>
              <a:rPr lang="en-US" dirty="0" err="1" smtClean="0"/>
              <a:t>dvds</a:t>
            </a:r>
            <a:r>
              <a:rPr lang="en-US" dirty="0" smtClean="0"/>
              <a:t> which I have promised to do and there are other people am told from south Africa requesting "the other powerful broadcast Revelation Series".</a:t>
            </a:r>
          </a:p>
          <a:p>
            <a:endParaRPr lang="en-US" dirty="0" smtClean="0"/>
          </a:p>
          <a:p>
            <a:endParaRPr lang="en-US" dirty="0"/>
          </a:p>
          <a:p>
            <a:r>
              <a:rPr lang="en-US" dirty="0"/>
              <a:t>Pastor </a:t>
            </a:r>
            <a:r>
              <a:rPr lang="en-US" dirty="0" err="1"/>
              <a:t>Bill,I</a:t>
            </a:r>
            <a:r>
              <a:rPr lang="en-US" dirty="0"/>
              <a:t> was humbled to hear all these requests and it indicated the impact of the </a:t>
            </a:r>
            <a:r>
              <a:rPr lang="en-US" dirty="0" err="1"/>
              <a:t>dvds</a:t>
            </a:r>
            <a:r>
              <a:rPr lang="en-US" dirty="0"/>
              <a:t> and the tracts.</a:t>
            </a:r>
            <a:br>
              <a:rPr lang="en-US" dirty="0"/>
            </a:br>
            <a:r>
              <a:rPr lang="en-US" dirty="0"/>
              <a:t>From Malawi they need 3400 </a:t>
            </a:r>
            <a:r>
              <a:rPr lang="en-US" dirty="0" err="1"/>
              <a:t>english</a:t>
            </a:r>
            <a:r>
              <a:rPr lang="en-US" dirty="0"/>
              <a:t> tract of all titles you have sent.</a:t>
            </a:r>
          </a:p>
          <a:p>
            <a:r>
              <a:rPr lang="en-US" dirty="0"/>
              <a:t>ON AIR</a:t>
            </a:r>
          </a:p>
          <a:p>
            <a:r>
              <a:rPr lang="en-US" dirty="0"/>
              <a:t>Last Sunday we started the popular Behind The Door Series and those ministers are humbled at what they just started getting .I will send them a complete set of the series.</a:t>
            </a:r>
            <a:br>
              <a:rPr lang="en-US" dirty="0"/>
            </a:br>
            <a:r>
              <a:rPr lang="en-US" dirty="0"/>
              <a:t>The masses out there value the broadcast so much.</a:t>
            </a:r>
            <a:br>
              <a:rPr lang="en-US" dirty="0"/>
            </a:br>
            <a:r>
              <a:rPr lang="en-US" dirty="0"/>
              <a:t>So far that is where things we are.</a:t>
            </a:r>
          </a:p>
          <a:p>
            <a:r>
              <a:rPr lang="en-US" dirty="0"/>
              <a:t>Thank you.</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a:t>Christian regards to you this morning here in </a:t>
            </a:r>
            <a:r>
              <a:rPr lang="en-US" dirty="0" err="1"/>
              <a:t>ndola</a:t>
            </a:r>
            <a:r>
              <a:rPr lang="en-US" dirty="0"/>
              <a:t>.</a:t>
            </a:r>
            <a:br>
              <a:rPr lang="en-US" dirty="0"/>
            </a:br>
            <a:r>
              <a:rPr lang="en-US" dirty="0"/>
              <a:t>Things have improved </a:t>
            </a:r>
            <a:r>
              <a:rPr lang="en-US" dirty="0" err="1"/>
              <a:t>atleast</a:t>
            </a:r>
            <a:r>
              <a:rPr lang="en-US" dirty="0"/>
              <a:t> with the coming of Gordon back from South </a:t>
            </a:r>
            <a:r>
              <a:rPr lang="en-US" dirty="0" err="1"/>
              <a:t>Africa.The</a:t>
            </a:r>
            <a:r>
              <a:rPr lang="en-US" dirty="0"/>
              <a:t> blown capacitor was replaced and our coverage is not that much as before but that all our radio programs are running.</a:t>
            </a:r>
          </a:p>
          <a:p>
            <a:r>
              <a:rPr lang="en-US" dirty="0"/>
              <a:t>Gordon told me that he was considering moving his station to the following neighbor countries like Botswana or Namibia or perhaps going back to South Africa by the end of August when our running programs comes to 70 </a:t>
            </a:r>
            <a:r>
              <a:rPr lang="en-US" dirty="0" err="1"/>
              <a:t>days.He</a:t>
            </a:r>
            <a:r>
              <a:rPr lang="en-US" dirty="0"/>
              <a:t> is not yet decided about his next </a:t>
            </a:r>
            <a:r>
              <a:rPr lang="en-US" dirty="0" err="1"/>
              <a:t>move,this</a:t>
            </a:r>
            <a:r>
              <a:rPr lang="en-US" dirty="0"/>
              <a:t> was caused by the threats from the </a:t>
            </a:r>
            <a:r>
              <a:rPr lang="en-US" dirty="0" err="1"/>
              <a:t>jesuits</a:t>
            </a:r>
            <a:r>
              <a:rPr lang="en-US" dirty="0"/>
              <a:t> to assassinate him if he continued to allow his popular American teacher at his </a:t>
            </a:r>
            <a:r>
              <a:rPr lang="en-US" dirty="0" err="1"/>
              <a:t>station.Now</a:t>
            </a:r>
            <a:r>
              <a:rPr lang="en-US" dirty="0"/>
              <a:t> Gordon values so much your teaching and he told me that he would love to continue airing them even if he moved to either </a:t>
            </a:r>
            <a:r>
              <a:rPr lang="en-US" dirty="0" err="1"/>
              <a:t>countries.In</a:t>
            </a:r>
            <a:r>
              <a:rPr lang="en-US" dirty="0"/>
              <a:t> the mean time he has moved out his family from </a:t>
            </a:r>
            <a:r>
              <a:rPr lang="en-US" dirty="0" err="1"/>
              <a:t>zambia</a:t>
            </a:r>
            <a:r>
              <a:rPr lang="en-US" dirty="0"/>
              <a:t> back to safety in south Africa and he will be coming </a:t>
            </a:r>
            <a:r>
              <a:rPr lang="en-US" dirty="0" err="1"/>
              <a:t>ocassionally</a:t>
            </a:r>
            <a:r>
              <a:rPr lang="en-US" dirty="0"/>
              <a:t> to his station when there is need for him but he has opted to be controlling his station from outside </a:t>
            </a:r>
            <a:r>
              <a:rPr lang="en-US" dirty="0" err="1"/>
              <a:t>zambia</a:t>
            </a:r>
            <a:r>
              <a:rPr lang="en-US" dirty="0"/>
              <a:t> until 27th August when our air programs has to be </a:t>
            </a:r>
            <a:r>
              <a:rPr lang="en-US" dirty="0" err="1"/>
              <a:t>renued.During</a:t>
            </a:r>
            <a:r>
              <a:rPr lang="en-US" dirty="0"/>
              <a:t> this time he will be very busy looking and preparing for his next country where he will set up his </a:t>
            </a:r>
            <a:r>
              <a:rPr lang="en-US" dirty="0" err="1"/>
              <a:t>station.Gordon</a:t>
            </a:r>
            <a:r>
              <a:rPr lang="en-US" dirty="0"/>
              <a:t> is aware of the nature of lessons that you teach and he has </a:t>
            </a:r>
            <a:r>
              <a:rPr lang="en-US" dirty="0" err="1"/>
              <a:t>benn</a:t>
            </a:r>
            <a:r>
              <a:rPr lang="en-US" dirty="0"/>
              <a:t> blessed by them and he feels that the world must know.</a:t>
            </a:r>
          </a:p>
          <a:p>
            <a:r>
              <a:rPr lang="en-US" dirty="0"/>
              <a:t>In the mean time those </a:t>
            </a:r>
            <a:r>
              <a:rPr lang="en-US" dirty="0" err="1"/>
              <a:t>zambian</a:t>
            </a:r>
            <a:r>
              <a:rPr lang="en-US" dirty="0"/>
              <a:t> ministers who requested for behind the door series are very grateful to the lessons they have come to </a:t>
            </a:r>
            <a:r>
              <a:rPr lang="en-US" dirty="0" err="1"/>
              <a:t>realise</a:t>
            </a:r>
            <a:r>
              <a:rPr lang="en-US" dirty="0"/>
              <a:t> and see the evil perpetrated by the papacy and the catholic church.</a:t>
            </a:r>
            <a:br>
              <a:rPr lang="en-US" dirty="0"/>
            </a:br>
            <a:r>
              <a:rPr lang="en-US" dirty="0"/>
              <a:t>I will update you more when the network in </a:t>
            </a:r>
            <a:r>
              <a:rPr lang="en-US" dirty="0" err="1"/>
              <a:t>ndola</a:t>
            </a:r>
            <a:r>
              <a:rPr lang="en-US" dirty="0"/>
              <a:t> for internet improves am really getting some difficulties to send you my mails.</a:t>
            </a:r>
          </a:p>
          <a:p>
            <a:r>
              <a:rPr lang="en-US" dirty="0"/>
              <a:t>Thank you pastor Bill we love you so much because you have lead us to </a:t>
            </a:r>
            <a:r>
              <a:rPr lang="en-US" dirty="0" err="1"/>
              <a:t>christ</a:t>
            </a:r>
            <a:r>
              <a:rPr lang="en-US" dirty="0"/>
              <a:t> our </a:t>
            </a:r>
            <a:r>
              <a:rPr lang="en-US" dirty="0" err="1"/>
              <a:t>saviour</a:t>
            </a:r>
            <a:r>
              <a:rPr lang="en-US" dirty="0"/>
              <a:t> and we shall be saved .</a:t>
            </a:r>
          </a:p>
          <a:p>
            <a:r>
              <a:rPr lang="en-US" dirty="0"/>
              <a:t>To God be the glory.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dirty="0"/>
              <a:t>Last week I posted you some photos for you am sure within 10 days they will reach your hands.</a:t>
            </a:r>
            <a:br>
              <a:rPr lang="en-US" dirty="0"/>
            </a:br>
            <a:r>
              <a:rPr lang="en-US" dirty="0"/>
              <a:t>We finished printing translated tracts in </a:t>
            </a:r>
            <a:r>
              <a:rPr lang="en-US" dirty="0" err="1"/>
              <a:t>lunda</a:t>
            </a:r>
            <a:r>
              <a:rPr lang="en-US" dirty="0"/>
              <a:t> and I sent them to </a:t>
            </a:r>
            <a:r>
              <a:rPr lang="en-US" dirty="0" err="1"/>
              <a:t>mwinilunga</a:t>
            </a:r>
            <a:r>
              <a:rPr lang="en-US" dirty="0"/>
              <a:t> with some </a:t>
            </a:r>
            <a:r>
              <a:rPr lang="en-US" dirty="0" err="1"/>
              <a:t>english</a:t>
            </a:r>
            <a:r>
              <a:rPr lang="en-US" dirty="0"/>
              <a:t> </a:t>
            </a:r>
            <a:r>
              <a:rPr lang="en-US" dirty="0" err="1"/>
              <a:t>tracts,altogether</a:t>
            </a:r>
            <a:r>
              <a:rPr lang="en-US" dirty="0"/>
              <a:t> were 2500 and 30 </a:t>
            </a:r>
            <a:r>
              <a:rPr lang="en-US" dirty="0" err="1"/>
              <a:t>dvds</a:t>
            </a:r>
            <a:r>
              <a:rPr lang="en-US" dirty="0"/>
              <a:t> on the prophecy of Daniel and </a:t>
            </a:r>
            <a:r>
              <a:rPr lang="en-US" dirty="0" err="1"/>
              <a:t>Revelation.I</a:t>
            </a:r>
            <a:r>
              <a:rPr lang="en-US" dirty="0"/>
              <a:t> want by the grace of God the dwellers of </a:t>
            </a:r>
            <a:r>
              <a:rPr lang="en-US" dirty="0" err="1"/>
              <a:t>mwinilunga</a:t>
            </a:r>
            <a:r>
              <a:rPr lang="en-US" dirty="0"/>
              <a:t> </a:t>
            </a:r>
            <a:r>
              <a:rPr lang="en-US" dirty="0" err="1"/>
              <a:t>boadering</a:t>
            </a:r>
            <a:r>
              <a:rPr lang="en-US" dirty="0"/>
              <a:t> Angola get the truth of the lord.</a:t>
            </a:r>
            <a:br>
              <a:rPr lang="en-US" dirty="0"/>
            </a:br>
            <a:r>
              <a:rPr lang="en-US" dirty="0"/>
              <a:t>A brother known as </a:t>
            </a:r>
            <a:r>
              <a:rPr lang="en-US" dirty="0" err="1"/>
              <a:t>muke</a:t>
            </a:r>
            <a:r>
              <a:rPr lang="en-US" dirty="0"/>
              <a:t> who stays there helped me to distribute the tracts and give noble men of that small town truths from </a:t>
            </a:r>
            <a:r>
              <a:rPr lang="en-US" dirty="0" err="1"/>
              <a:t>dvds</a:t>
            </a:r>
            <a:r>
              <a:rPr lang="en-US" dirty="0"/>
              <a:t> and </a:t>
            </a:r>
            <a:r>
              <a:rPr lang="en-US" dirty="0" err="1"/>
              <a:t>ghe</a:t>
            </a:r>
            <a:r>
              <a:rPr lang="en-US" dirty="0"/>
              <a:t> </a:t>
            </a:r>
            <a:r>
              <a:rPr lang="en-US" dirty="0" err="1"/>
              <a:t>english</a:t>
            </a:r>
            <a:r>
              <a:rPr lang="en-US" dirty="0"/>
              <a:t> </a:t>
            </a:r>
            <a:r>
              <a:rPr lang="en-US" dirty="0" err="1"/>
              <a:t>tracts.That</a:t>
            </a:r>
            <a:r>
              <a:rPr lang="en-US" dirty="0"/>
              <a:t> work was done within 3 full days, in the morning we were talking to people and giving them tracts and in the late evening we were showing </a:t>
            </a:r>
            <a:r>
              <a:rPr lang="en-US" dirty="0" err="1"/>
              <a:t>dvd</a:t>
            </a:r>
            <a:r>
              <a:rPr lang="en-US" dirty="0"/>
              <a:t> shows on the two </a:t>
            </a:r>
            <a:r>
              <a:rPr lang="en-US" dirty="0" err="1"/>
              <a:t>books.Two</a:t>
            </a:r>
            <a:r>
              <a:rPr lang="en-US" dirty="0"/>
              <a:t> police officers were interested to know why people at 20:00 hours were coming from </a:t>
            </a:r>
            <a:r>
              <a:rPr lang="en-US" dirty="0" err="1"/>
              <a:t>muke's</a:t>
            </a:r>
            <a:r>
              <a:rPr lang="en-US" dirty="0"/>
              <a:t> house and when they approached near </a:t>
            </a:r>
            <a:r>
              <a:rPr lang="en-US" dirty="0" err="1"/>
              <a:t>tbe</a:t>
            </a:r>
            <a:r>
              <a:rPr lang="en-US" dirty="0"/>
              <a:t> house other than hearing a local </a:t>
            </a:r>
            <a:r>
              <a:rPr lang="en-US" dirty="0" err="1"/>
              <a:t>voice,they</a:t>
            </a:r>
            <a:r>
              <a:rPr lang="en-US" dirty="0"/>
              <a:t> heard an </a:t>
            </a:r>
            <a:r>
              <a:rPr lang="en-US" dirty="0" err="1"/>
              <a:t>Amercan</a:t>
            </a:r>
            <a:r>
              <a:rPr lang="en-US" dirty="0"/>
              <a:t> </a:t>
            </a:r>
            <a:r>
              <a:rPr lang="en-US" dirty="0" err="1"/>
              <a:t>voice,so</a:t>
            </a:r>
            <a:r>
              <a:rPr lang="en-US" dirty="0"/>
              <a:t> to these officers they thought an American has come to the village in </a:t>
            </a:r>
            <a:r>
              <a:rPr lang="en-US" dirty="0" err="1"/>
              <a:t>mwinilunga</a:t>
            </a:r>
            <a:r>
              <a:rPr lang="en-US" dirty="0"/>
              <a:t> and is teaching </a:t>
            </a:r>
            <a:r>
              <a:rPr lang="en-US" dirty="0" err="1"/>
              <a:t>illigally</a:t>
            </a:r>
            <a:r>
              <a:rPr lang="en-US" dirty="0"/>
              <a:t> so they should arrest him.</a:t>
            </a:r>
            <a:br>
              <a:rPr lang="en-US" dirty="0"/>
            </a:br>
            <a:r>
              <a:rPr lang="en-US" dirty="0"/>
              <a:t>Pastor Bill in </a:t>
            </a:r>
            <a:r>
              <a:rPr lang="en-US" dirty="0" err="1"/>
              <a:t>zambia</a:t>
            </a:r>
            <a:r>
              <a:rPr lang="en-US" dirty="0"/>
              <a:t> </a:t>
            </a:r>
            <a:r>
              <a:rPr lang="en-US" dirty="0" err="1"/>
              <a:t>today,you</a:t>
            </a:r>
            <a:r>
              <a:rPr lang="en-US" dirty="0"/>
              <a:t> cannot do anything unless you get permit from the police I always have to do that and this reminds me I got your e-mail about getting you his e- mail address if he decided to leave I shall do that.</a:t>
            </a:r>
            <a:br>
              <a:rPr lang="en-US" dirty="0"/>
            </a:br>
            <a:r>
              <a:rPr lang="en-US" dirty="0"/>
              <a:t>Now these officers knocked at the door and I came out I was asked about the American teacher to which I humbly explained that we were playing his </a:t>
            </a:r>
            <a:r>
              <a:rPr lang="en-US" dirty="0" err="1"/>
              <a:t>dvd</a:t>
            </a:r>
            <a:r>
              <a:rPr lang="en-US" dirty="0"/>
              <a:t> which I can give you freely sir at your </a:t>
            </a:r>
            <a:r>
              <a:rPr lang="en-US" dirty="0" err="1"/>
              <a:t>request,they</a:t>
            </a:r>
            <a:r>
              <a:rPr lang="en-US" dirty="0"/>
              <a:t> said yes we should know what he is talking </a:t>
            </a:r>
            <a:r>
              <a:rPr lang="en-US" dirty="0" err="1"/>
              <a:t>about.On</a:t>
            </a:r>
            <a:r>
              <a:rPr lang="en-US" dirty="0"/>
              <a:t> that I took those ones you have nailed about the papacy in Daniel 2,7,11 and 12 then I pulled those in Revelation on chapters 1 to 19.They went back to their station and they were very </a:t>
            </a:r>
            <a:r>
              <a:rPr lang="en-US" dirty="0" err="1"/>
              <a:t>anctious</a:t>
            </a:r>
            <a:r>
              <a:rPr lang="en-US" dirty="0"/>
              <a:t> to see what the </a:t>
            </a:r>
            <a:r>
              <a:rPr lang="en-US" dirty="0" err="1"/>
              <a:t>dvds</a:t>
            </a:r>
            <a:r>
              <a:rPr lang="en-US" dirty="0"/>
              <a:t> are </a:t>
            </a:r>
            <a:r>
              <a:rPr lang="en-US" dirty="0" err="1"/>
              <a:t>containing.They</a:t>
            </a:r>
            <a:r>
              <a:rPr lang="en-US" dirty="0"/>
              <a:t> spent the whole night listening to the truth until </a:t>
            </a:r>
            <a:r>
              <a:rPr lang="en-US" dirty="0" err="1"/>
              <a:t>midmornig</a:t>
            </a:r>
            <a:r>
              <a:rPr lang="en-US" dirty="0"/>
              <a:t>.</a:t>
            </a:r>
            <a:br>
              <a:rPr lang="en-US" dirty="0"/>
            </a:br>
            <a:r>
              <a:rPr lang="en-US" dirty="0"/>
              <a:t>Those 2 officers have since then gotten the whole series and have thanked the lord for those powerful </a:t>
            </a:r>
            <a:r>
              <a:rPr lang="en-US" dirty="0" err="1"/>
              <a:t>messages.They</a:t>
            </a:r>
            <a:r>
              <a:rPr lang="en-US" dirty="0"/>
              <a:t> are currently watching with their families and friends.</a:t>
            </a:r>
            <a:br>
              <a:rPr lang="en-US" dirty="0"/>
            </a:br>
            <a:r>
              <a:rPr lang="en-US" dirty="0"/>
              <a:t>They are saying the American teacher is revealing strange facts that are interesting to hear from the </a:t>
            </a:r>
            <a:r>
              <a:rPr lang="en-US" dirty="0" err="1"/>
              <a:t>bible.Am</a:t>
            </a:r>
            <a:r>
              <a:rPr lang="en-US" dirty="0"/>
              <a:t> preparing to print the lessons you had sent me about Daniel and </a:t>
            </a:r>
            <a:r>
              <a:rPr lang="en-US" dirty="0" err="1"/>
              <a:t>Revelation.I</a:t>
            </a:r>
            <a:r>
              <a:rPr lang="en-US" dirty="0"/>
              <a:t> also told them to tune in to 1089khz FM at 10:30 and try to get the frequency.</a:t>
            </a:r>
            <a:br>
              <a:rPr lang="en-US" dirty="0"/>
            </a:br>
            <a:r>
              <a:rPr lang="en-US" dirty="0"/>
              <a:t>The station commander said can you bring the American here so that I can speak to him and the best way I will take pastor Bill to this officer is to leave all the </a:t>
            </a:r>
            <a:r>
              <a:rPr lang="en-US" dirty="0" err="1"/>
              <a:t>powerpack</a:t>
            </a:r>
            <a:r>
              <a:rPr lang="en-US" dirty="0"/>
              <a:t> </a:t>
            </a:r>
            <a:r>
              <a:rPr lang="en-US" dirty="0" err="1"/>
              <a:t>dvds</a:t>
            </a:r>
            <a:r>
              <a:rPr lang="en-US" dirty="0"/>
              <a:t> and tracts.</a:t>
            </a:r>
            <a:br>
              <a:rPr lang="en-US" dirty="0"/>
            </a:br>
            <a:r>
              <a:rPr lang="en-US" dirty="0"/>
              <a:t>Thank you pastor Bill keep sending those </a:t>
            </a:r>
            <a:r>
              <a:rPr lang="en-US" dirty="0" err="1"/>
              <a:t>poweful</a:t>
            </a:r>
            <a:r>
              <a:rPr lang="en-US" dirty="0"/>
              <a:t> sermons.</a:t>
            </a:r>
          </a:p>
          <a:p>
            <a:r>
              <a:rPr lang="en-US" dirty="0"/>
              <a:t>Edward.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smtClean="0"/>
              <a:t>In the eastern part of </a:t>
            </a:r>
            <a:r>
              <a:rPr lang="en-US" dirty="0" err="1" smtClean="0"/>
              <a:t>zambia</a:t>
            </a:r>
            <a:r>
              <a:rPr lang="en-US" dirty="0" smtClean="0"/>
              <a:t> is a </a:t>
            </a:r>
            <a:r>
              <a:rPr lang="en-US" dirty="0" err="1" smtClean="0"/>
              <a:t>rjver</a:t>
            </a:r>
            <a:r>
              <a:rPr lang="en-US" dirty="0" smtClean="0"/>
              <a:t> called </a:t>
            </a:r>
            <a:r>
              <a:rPr lang="en-US" dirty="0" err="1" smtClean="0"/>
              <a:t>luangwa</a:t>
            </a:r>
            <a:r>
              <a:rPr lang="en-US" dirty="0" smtClean="0"/>
              <a:t> and this river is very important to the inhabitants of this </a:t>
            </a:r>
            <a:r>
              <a:rPr lang="en-US" dirty="0" err="1" smtClean="0"/>
              <a:t>area.Along</a:t>
            </a:r>
            <a:r>
              <a:rPr lang="en-US" dirty="0" smtClean="0"/>
              <a:t> side this river is a small town called </a:t>
            </a:r>
            <a:r>
              <a:rPr lang="en-US" dirty="0" err="1" smtClean="0"/>
              <a:t>Mfuwe,anybody</a:t>
            </a:r>
            <a:r>
              <a:rPr lang="en-US" dirty="0" smtClean="0"/>
              <a:t> who has lived in </a:t>
            </a:r>
            <a:r>
              <a:rPr lang="en-US" dirty="0" err="1" smtClean="0"/>
              <a:t>zambia</a:t>
            </a:r>
            <a:r>
              <a:rPr lang="en-US" dirty="0" smtClean="0"/>
              <a:t> knows this place to be </a:t>
            </a:r>
            <a:r>
              <a:rPr lang="en-US" dirty="0" err="1" smtClean="0"/>
              <a:t>famouse</a:t>
            </a:r>
            <a:r>
              <a:rPr lang="en-US" dirty="0" smtClean="0"/>
              <a:t> for 2 large national parks.</a:t>
            </a:r>
          </a:p>
          <a:p>
            <a:r>
              <a:rPr lang="en-US" dirty="0" smtClean="0"/>
              <a:t>So one day 2 fishermen set out for fishing in the morning and they decided not to return home but continue catching fish even in the night so these two men arrived at the camp and they were </a:t>
            </a:r>
            <a:r>
              <a:rPr lang="en-US" dirty="0" err="1" smtClean="0"/>
              <a:t>resting,his</a:t>
            </a:r>
            <a:r>
              <a:rPr lang="en-US" dirty="0" smtClean="0"/>
              <a:t> friend had carried a small radio and was </a:t>
            </a:r>
            <a:r>
              <a:rPr lang="en-US" dirty="0" err="1" smtClean="0"/>
              <a:t>tunning</a:t>
            </a:r>
            <a:r>
              <a:rPr lang="en-US" dirty="0" smtClean="0"/>
              <a:t> the knob to get a music station and he ended up </a:t>
            </a:r>
            <a:r>
              <a:rPr lang="en-US" dirty="0" err="1" smtClean="0"/>
              <a:t>tuninng</a:t>
            </a:r>
            <a:r>
              <a:rPr lang="en-US" dirty="0" smtClean="0"/>
              <a:t> to our frequency and heard the American teaching on the </a:t>
            </a:r>
            <a:r>
              <a:rPr lang="en-US" dirty="0" err="1" smtClean="0"/>
              <a:t>jesuit</a:t>
            </a:r>
            <a:r>
              <a:rPr lang="en-US" dirty="0" smtClean="0"/>
              <a:t> agenda they two were stunned for a while and wondered about what they have </a:t>
            </a:r>
            <a:r>
              <a:rPr lang="en-US" dirty="0" err="1" smtClean="0"/>
              <a:t>heard,they</a:t>
            </a:r>
            <a:r>
              <a:rPr lang="en-US" dirty="0" smtClean="0"/>
              <a:t> repeated to hear from the same </a:t>
            </a:r>
            <a:r>
              <a:rPr lang="en-US" dirty="0" err="1" smtClean="0"/>
              <a:t>frequence</a:t>
            </a:r>
            <a:r>
              <a:rPr lang="en-US" dirty="0" smtClean="0"/>
              <a:t> and when they returned to their homes the following day they told other friends among whom were </a:t>
            </a:r>
            <a:r>
              <a:rPr lang="en-US" dirty="0" err="1" smtClean="0"/>
              <a:t>catholics</a:t>
            </a:r>
            <a:r>
              <a:rPr lang="en-US" dirty="0" smtClean="0"/>
              <a:t> and later the news reached their African parish priest who listened to the teaching about the </a:t>
            </a:r>
            <a:r>
              <a:rPr lang="en-US" dirty="0" err="1" smtClean="0"/>
              <a:t>jesuit</a:t>
            </a:r>
            <a:r>
              <a:rPr lang="en-US" dirty="0" smtClean="0"/>
              <a:t> agenda .This </a:t>
            </a:r>
            <a:r>
              <a:rPr lang="en-US" dirty="0" err="1" smtClean="0"/>
              <a:t>mfuwe</a:t>
            </a:r>
            <a:r>
              <a:rPr lang="en-US" dirty="0" smtClean="0"/>
              <a:t> priest was frustrated to know that several of his church members had the same question for him to get his comment on what was preached on the </a:t>
            </a:r>
            <a:r>
              <a:rPr lang="en-US" dirty="0" err="1" smtClean="0"/>
              <a:t>radio,this</a:t>
            </a:r>
            <a:r>
              <a:rPr lang="en-US" dirty="0" smtClean="0"/>
              <a:t> man- the priest said No! the preacher or teacher you are hearing is a very dangerous </a:t>
            </a:r>
            <a:r>
              <a:rPr lang="en-US" dirty="0" err="1" smtClean="0"/>
              <a:t>american</a:t>
            </a:r>
            <a:r>
              <a:rPr lang="en-US" dirty="0" smtClean="0"/>
              <a:t> man it is not true what he is saying and he is not a </a:t>
            </a:r>
            <a:r>
              <a:rPr lang="en-US" dirty="0" err="1" smtClean="0"/>
              <a:t>christian</a:t>
            </a:r>
            <a:r>
              <a:rPr lang="en-US" dirty="0" smtClean="0"/>
              <a:t> like us and then he ended by saying "let us pray for him and ask mother </a:t>
            </a:r>
            <a:r>
              <a:rPr lang="en-US" dirty="0" err="1" smtClean="0"/>
              <a:t>mary</a:t>
            </a:r>
            <a:r>
              <a:rPr lang="en-US" dirty="0" smtClean="0"/>
              <a:t> to forgive him".</a:t>
            </a:r>
          </a:p>
          <a:p>
            <a:r>
              <a:rPr lang="en-US" dirty="0" smtClean="0"/>
              <a:t>But those two fishermen were not satisfied with their parish priest they went further to ask a non catholic secondary teacher of their </a:t>
            </a:r>
            <a:r>
              <a:rPr lang="en-US" dirty="0" err="1" smtClean="0"/>
              <a:t>community.That</a:t>
            </a:r>
            <a:r>
              <a:rPr lang="en-US" dirty="0" smtClean="0"/>
              <a:t> teacher told them that what that </a:t>
            </a:r>
            <a:r>
              <a:rPr lang="en-US" dirty="0" err="1" smtClean="0"/>
              <a:t>american</a:t>
            </a:r>
            <a:r>
              <a:rPr lang="en-US" dirty="0" smtClean="0"/>
              <a:t> is trying to expose is true about the </a:t>
            </a:r>
            <a:r>
              <a:rPr lang="en-US" dirty="0" err="1" smtClean="0"/>
              <a:t>papacy.when</a:t>
            </a:r>
            <a:r>
              <a:rPr lang="en-US" dirty="0" smtClean="0"/>
              <a:t> I took tracts for distribution I met the school teacher who told me this story and I left our </a:t>
            </a:r>
            <a:r>
              <a:rPr lang="en-US" dirty="0" err="1" smtClean="0"/>
              <a:t>powerpack</a:t>
            </a:r>
            <a:r>
              <a:rPr lang="en-US" dirty="0" smtClean="0"/>
              <a:t> materials for several people in that area.</a:t>
            </a:r>
            <a:br>
              <a:rPr lang="en-US" dirty="0" smtClean="0"/>
            </a:br>
            <a:r>
              <a:rPr lang="en-US" dirty="0" smtClean="0"/>
              <a:t>Currently am very busy in distributing what we have printed and I will be sending you some of these stories from different places.</a:t>
            </a:r>
          </a:p>
          <a:p>
            <a:r>
              <a:rPr lang="en-US" dirty="0" smtClean="0"/>
              <a:t>Next month I will go there again with local tracts.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dirty="0" smtClean="0"/>
              <a:t>We are hitting in the clear </a:t>
            </a:r>
            <a:r>
              <a:rPr lang="en-US" dirty="0" err="1" smtClean="0"/>
              <a:t>skys</a:t>
            </a:r>
            <a:r>
              <a:rPr lang="en-US" dirty="0" smtClean="0"/>
              <a:t> with the everlasting gospel of the Revelation series and its like some </a:t>
            </a:r>
            <a:r>
              <a:rPr lang="en-US" dirty="0" err="1" smtClean="0"/>
              <a:t>pentecostals</a:t>
            </a:r>
            <a:r>
              <a:rPr lang="en-US" dirty="0" smtClean="0"/>
              <a:t> have been </a:t>
            </a:r>
            <a:r>
              <a:rPr lang="en-US" dirty="0" err="1" smtClean="0"/>
              <a:t>waitng</a:t>
            </a:r>
            <a:r>
              <a:rPr lang="en-US" dirty="0" smtClean="0"/>
              <a:t> for this </a:t>
            </a:r>
            <a:r>
              <a:rPr lang="en-US" dirty="0" err="1" smtClean="0"/>
              <a:t>program,am</a:t>
            </a:r>
            <a:r>
              <a:rPr lang="en-US" dirty="0" smtClean="0"/>
              <a:t> receiving calls from them saying great ! the American is back with our previous study.</a:t>
            </a:r>
          </a:p>
          <a:p>
            <a:r>
              <a:rPr lang="en-US" dirty="0" smtClean="0"/>
              <a:t>Those 2 ministers I told you about have since then received their </a:t>
            </a:r>
            <a:r>
              <a:rPr lang="en-US" dirty="0" err="1" smtClean="0"/>
              <a:t>dvd</a:t>
            </a:r>
            <a:r>
              <a:rPr lang="en-US" dirty="0" smtClean="0"/>
              <a:t> sets on this current broadcast and the previous broadcast they praised the lord of heaven in their reply to me and since then I have not heard from them</a:t>
            </a:r>
          </a:p>
          <a:p>
            <a:r>
              <a:rPr lang="en-US" dirty="0" err="1" smtClean="0"/>
              <a:t>Maheba</a:t>
            </a:r>
            <a:r>
              <a:rPr lang="en-US" dirty="0" smtClean="0"/>
              <a:t> is the largest refugee settlement in </a:t>
            </a:r>
            <a:r>
              <a:rPr lang="en-US" dirty="0" err="1" smtClean="0"/>
              <a:t>zambia</a:t>
            </a:r>
            <a:r>
              <a:rPr lang="en-US" dirty="0" smtClean="0"/>
              <a:t> and many residents are immigrants from </a:t>
            </a:r>
            <a:r>
              <a:rPr lang="en-US" dirty="0" err="1" smtClean="0"/>
              <a:t>Angola.In</a:t>
            </a:r>
            <a:r>
              <a:rPr lang="en-US" dirty="0" smtClean="0"/>
              <a:t> the past I reported to you how these people received the truth with both hands and I had been to </a:t>
            </a:r>
            <a:r>
              <a:rPr lang="en-US" dirty="0" err="1" smtClean="0"/>
              <a:t>luena</a:t>
            </a:r>
            <a:r>
              <a:rPr lang="en-US" dirty="0" smtClean="0"/>
              <a:t> to take the tracts.</a:t>
            </a:r>
            <a:br>
              <a:rPr lang="en-US" dirty="0" smtClean="0"/>
            </a:br>
            <a:r>
              <a:rPr lang="en-US" dirty="0" smtClean="0"/>
              <a:t>Now today the report </a:t>
            </a:r>
            <a:r>
              <a:rPr lang="en-US" dirty="0" err="1" smtClean="0"/>
              <a:t>reacbing</a:t>
            </a:r>
            <a:r>
              <a:rPr lang="en-US" dirty="0" smtClean="0"/>
              <a:t> me is that 3 young men have taken up the tract work of distributing in their rural and remote </a:t>
            </a:r>
            <a:r>
              <a:rPr lang="en-US" dirty="0" err="1" smtClean="0"/>
              <a:t>villages.They</a:t>
            </a:r>
            <a:r>
              <a:rPr lang="en-US" dirty="0" smtClean="0"/>
              <a:t> spend most of their time translating the </a:t>
            </a:r>
            <a:r>
              <a:rPr lang="en-US" dirty="0" err="1" smtClean="0"/>
              <a:t>lunda</a:t>
            </a:r>
            <a:r>
              <a:rPr lang="en-US" dirty="0" smtClean="0"/>
              <a:t> tracts we did into their native </a:t>
            </a:r>
            <a:r>
              <a:rPr lang="en-US" dirty="0" err="1" smtClean="0"/>
              <a:t>langhage</a:t>
            </a:r>
            <a:r>
              <a:rPr lang="en-US" dirty="0" smtClean="0"/>
              <a:t> called </a:t>
            </a:r>
            <a:r>
              <a:rPr lang="en-US" dirty="0" err="1" smtClean="0"/>
              <a:t>luchazi.Africa</a:t>
            </a:r>
            <a:r>
              <a:rPr lang="en-US" dirty="0" smtClean="0"/>
              <a:t> has a lot of linguistic </a:t>
            </a:r>
            <a:r>
              <a:rPr lang="en-US" dirty="0" err="1" smtClean="0"/>
              <a:t>languages.They</a:t>
            </a:r>
            <a:r>
              <a:rPr lang="en-US" dirty="0" smtClean="0"/>
              <a:t> are excited to send their translated manuscripts to me for printing and that I should help them take them their in the bushes of </a:t>
            </a:r>
            <a:r>
              <a:rPr lang="en-US" dirty="0" err="1" smtClean="0"/>
              <a:t>Angola.Am</a:t>
            </a:r>
            <a:r>
              <a:rPr lang="en-US" dirty="0" smtClean="0"/>
              <a:t> also told that there is a community school and they understand </a:t>
            </a:r>
            <a:r>
              <a:rPr lang="en-US" dirty="0" err="1" smtClean="0"/>
              <a:t>english</a:t>
            </a:r>
            <a:r>
              <a:rPr lang="en-US" dirty="0" smtClean="0"/>
              <a:t> I am willing to travel to that place with tracts </a:t>
            </a:r>
            <a:r>
              <a:rPr lang="en-US" dirty="0" err="1" smtClean="0"/>
              <a:t>dvds</a:t>
            </a:r>
            <a:r>
              <a:rPr lang="en-US" dirty="0" smtClean="0"/>
              <a:t> (we shall use solar batteries which are available in that area am told) it is just the transport that I may luck since I bought enough supplies to last us </a:t>
            </a:r>
            <a:r>
              <a:rPr lang="en-US" dirty="0" err="1" smtClean="0"/>
              <a:t>upto</a:t>
            </a:r>
            <a:r>
              <a:rPr lang="en-US" dirty="0" smtClean="0"/>
              <a:t> the 1 </a:t>
            </a:r>
            <a:r>
              <a:rPr lang="en-US" dirty="0" err="1" smtClean="0"/>
              <a:t>st</a:t>
            </a:r>
            <a:r>
              <a:rPr lang="en-US" dirty="0" smtClean="0"/>
              <a:t> week of </a:t>
            </a:r>
            <a:r>
              <a:rPr lang="en-US" dirty="0" err="1" smtClean="0"/>
              <a:t>september</a:t>
            </a:r>
            <a:r>
              <a:rPr lang="en-US" dirty="0" smtClean="0"/>
              <a:t>.</a:t>
            </a:r>
          </a:p>
          <a:p>
            <a:r>
              <a:rPr lang="en-US" dirty="0" smtClean="0"/>
              <a:t>The small group of young men I formed in my home come three times in a week for studies with me and you on the </a:t>
            </a:r>
            <a:r>
              <a:rPr lang="en-US" dirty="0" err="1" smtClean="0"/>
              <a:t>dvds</a:t>
            </a:r>
            <a:r>
              <a:rPr lang="en-US" dirty="0" smtClean="0"/>
              <a:t> about Daniel/</a:t>
            </a:r>
            <a:r>
              <a:rPr lang="en-US" dirty="0" err="1" smtClean="0"/>
              <a:t>Revelation.These</a:t>
            </a:r>
            <a:r>
              <a:rPr lang="en-US" dirty="0" smtClean="0"/>
              <a:t> young men are </a:t>
            </a:r>
            <a:r>
              <a:rPr lang="en-US" dirty="0" err="1" smtClean="0"/>
              <a:t>impresseds</a:t>
            </a:r>
            <a:r>
              <a:rPr lang="en-US" dirty="0" smtClean="0"/>
              <a:t> and value your teaching than anybody else who has ever listened to you pastor Bill.</a:t>
            </a:r>
          </a:p>
          <a:p>
            <a:r>
              <a:rPr lang="en-US" dirty="0" smtClean="0"/>
              <a:t>For unknown reason the </a:t>
            </a:r>
            <a:r>
              <a:rPr lang="en-US" dirty="0" err="1" smtClean="0"/>
              <a:t>catholics</a:t>
            </a:r>
            <a:r>
              <a:rPr lang="en-US" dirty="0" smtClean="0"/>
              <a:t> are quiet and we are hitting the air waves peacefully.</a:t>
            </a:r>
          </a:p>
          <a:p>
            <a:r>
              <a:rPr lang="en-US" dirty="0" smtClean="0"/>
              <a:t>We love you so much - pastor Bill.</a:t>
            </a:r>
            <a:br>
              <a:rPr lang="en-US" dirty="0" smtClean="0"/>
            </a:br>
            <a:r>
              <a:rPr lang="en-US" dirty="0" smtClean="0"/>
              <a:t>Thank you for your answer I asked about </a:t>
            </a:r>
            <a:r>
              <a:rPr lang="en-US" dirty="0" err="1" smtClean="0"/>
              <a:t>F.T.Wright</a:t>
            </a:r>
            <a:r>
              <a:rPr lang="en-US" dirty="0" smtClean="0"/>
              <a:t> writings.</a:t>
            </a:r>
          </a:p>
          <a:p>
            <a:r>
              <a:rPr lang="en-US" dirty="0" smtClean="0"/>
              <a:t>Edward.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a:t>Thank you pastor Bill.</a:t>
            </a:r>
          </a:p>
          <a:p>
            <a:r>
              <a:rPr lang="en-US" dirty="0"/>
              <a:t>I have already gone into praying and </a:t>
            </a:r>
            <a:r>
              <a:rPr lang="en-US" dirty="0" err="1"/>
              <a:t>iam</a:t>
            </a:r>
            <a:r>
              <a:rPr lang="en-US" dirty="0"/>
              <a:t> believing His sure promises that you have brought out in the final scenes </a:t>
            </a:r>
            <a:r>
              <a:rPr lang="en-US" dirty="0" err="1"/>
              <a:t>dvds.Your</a:t>
            </a:r>
            <a:r>
              <a:rPr lang="en-US" dirty="0"/>
              <a:t> sermons and teachings have healed </a:t>
            </a:r>
            <a:r>
              <a:rPr lang="en-US" dirty="0" err="1"/>
              <a:t>somany</a:t>
            </a:r>
            <a:r>
              <a:rPr lang="en-US" dirty="0"/>
              <a:t> only the un seen eye is able to see how those truths from you are doing.</a:t>
            </a:r>
          </a:p>
          <a:p>
            <a:r>
              <a:rPr lang="en-US" dirty="0"/>
              <a:t>Like today a friend told me that when I was listening to the American on the book of revelation chapter 5 he brought out things we thought they could never be explained by man but he continued to say in the church that he goes to "Reformed Anglican church it is a wrong for a common member to read and interpret the book of revelation but through the American he is learning and enjoying the symbols and their meaning.</a:t>
            </a:r>
          </a:p>
          <a:p>
            <a:r>
              <a:rPr lang="en-US" dirty="0"/>
              <a:t>Sometime in future I wish to print that book you sent me with Daniel/Revelation lessons which </a:t>
            </a:r>
            <a:r>
              <a:rPr lang="en-US" dirty="0" err="1"/>
              <a:t>iam</a:t>
            </a:r>
            <a:r>
              <a:rPr lang="en-US" dirty="0"/>
              <a:t> using with those I teach in home.</a:t>
            </a:r>
          </a:p>
          <a:p>
            <a:r>
              <a:rPr lang="en-US" dirty="0"/>
              <a:t>There is a white catholic priest who also is teaching the book of Revelation on the catholic radio because the </a:t>
            </a:r>
            <a:r>
              <a:rPr lang="en-US" dirty="0" err="1"/>
              <a:t>catholics</a:t>
            </a:r>
            <a:r>
              <a:rPr lang="en-US" dirty="0"/>
              <a:t> were being challenged by your powerful sermons on the radio </a:t>
            </a:r>
            <a:r>
              <a:rPr lang="en-US" dirty="0" err="1"/>
              <a:t>program.what</a:t>
            </a:r>
            <a:r>
              <a:rPr lang="en-US" dirty="0"/>
              <a:t> this priest who is called Joe </a:t>
            </a:r>
            <a:r>
              <a:rPr lang="en-US" dirty="0" err="1"/>
              <a:t>Hayze</a:t>
            </a:r>
            <a:r>
              <a:rPr lang="en-US" dirty="0"/>
              <a:t> is teaching on their radio is funny he is saying all those beasts are machines and are not important to </a:t>
            </a:r>
            <a:r>
              <a:rPr lang="en-US" dirty="0" err="1"/>
              <a:t>know.The</a:t>
            </a:r>
            <a:r>
              <a:rPr lang="en-US" dirty="0"/>
              <a:t> 7 churches are past and ancient apostolic churches but now people should pray to </a:t>
            </a:r>
            <a:r>
              <a:rPr lang="en-US" dirty="0" err="1"/>
              <a:t>mary</a:t>
            </a:r>
            <a:r>
              <a:rPr lang="en-US" dirty="0"/>
              <a:t> of Revelation 12.</a:t>
            </a:r>
            <a:br>
              <a:rPr lang="en-US" dirty="0"/>
            </a:br>
            <a:r>
              <a:rPr lang="en-US" dirty="0"/>
              <a:t>Those who heard you earlier when we had run this series before are calling this priest to stop fooling the people.</a:t>
            </a:r>
            <a:br>
              <a:rPr lang="en-US" dirty="0"/>
            </a:br>
            <a:r>
              <a:rPr lang="en-US" dirty="0"/>
              <a:t>Edward.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998</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Opportunity, pt. 4</vt:lpstr>
      <vt:lpstr>Slide 2</vt:lpstr>
      <vt:lpstr>Slide 3</vt:lpstr>
      <vt:lpstr>Slide 4</vt:lpstr>
      <vt:lpstr>Slide 5</vt:lpstr>
      <vt:lpstr>Slide 6</vt:lpstr>
      <vt:lpstr>Slide 7</vt:lpstr>
      <vt:lpstr>Slide 8</vt:lpstr>
      <vt:lpstr>Slide 9</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 pt. 4</dc:title>
  <dc:creator>Dad</dc:creator>
  <cp:lastModifiedBy>Dad</cp:lastModifiedBy>
  <cp:revision>2</cp:revision>
  <dcterms:created xsi:type="dcterms:W3CDTF">2013-08-02T19:44:18Z</dcterms:created>
  <dcterms:modified xsi:type="dcterms:W3CDTF">2017-03-03T17:45:58Z</dcterms:modified>
</cp:coreProperties>
</file>