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57" r:id="rId4"/>
    <p:sldId id="274" r:id="rId5"/>
    <p:sldId id="275" r:id="rId6"/>
    <p:sldId id="258" r:id="rId7"/>
    <p:sldId id="259" r:id="rId8"/>
    <p:sldId id="260" r:id="rId9"/>
    <p:sldId id="261" r:id="rId10"/>
    <p:sldId id="262" r:id="rId11"/>
    <p:sldId id="263" r:id="rId12"/>
    <p:sldId id="264" r:id="rId13"/>
    <p:sldId id="266" r:id="rId14"/>
    <p:sldId id="276" r:id="rId15"/>
    <p:sldId id="265" r:id="rId16"/>
    <p:sldId id="267" r:id="rId17"/>
    <p:sldId id="268" r:id="rId18"/>
    <p:sldId id="269" r:id="rId19"/>
    <p:sldId id="270" r:id="rId20"/>
    <p:sldId id="271"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88" autoAdjust="0"/>
  </p:normalViewPr>
  <p:slideViewPr>
    <p:cSldViewPr>
      <p:cViewPr varScale="1">
        <p:scale>
          <a:sx n="98" d="100"/>
          <a:sy n="98" d="100"/>
        </p:scale>
        <p:origin x="-35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27490F-8EA7-4011-9410-98B4364C7CC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182610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7490F-8EA7-4011-9410-98B4364C7CC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291966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7490F-8EA7-4011-9410-98B4364C7CC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2142271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27490F-8EA7-4011-9410-98B4364C7CC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180605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27490F-8EA7-4011-9410-98B4364C7CCC}" type="datetimeFigureOut">
              <a:rPr lang="en-US" smtClean="0"/>
              <a:t>8/5/2015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703872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27490F-8EA7-4011-9410-98B4364C7CCC}"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81197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27490F-8EA7-4011-9410-98B4364C7CCC}" type="datetimeFigureOut">
              <a:rPr lang="en-US" smtClean="0"/>
              <a:t>8/5/2015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391945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27490F-8EA7-4011-9410-98B4364C7CCC}" type="datetimeFigureOut">
              <a:rPr lang="en-US" smtClean="0"/>
              <a:t>8/5/2015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3986719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490F-8EA7-4011-9410-98B4364C7CCC}" type="datetimeFigureOut">
              <a:rPr lang="en-US" smtClean="0"/>
              <a:t>8/5/2015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243560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490F-8EA7-4011-9410-98B4364C7CCC}"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3491341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490F-8EA7-4011-9410-98B4364C7CCC}" type="datetimeFigureOut">
              <a:rPr lang="en-US" smtClean="0"/>
              <a:t>8/5/2015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7D250-911B-4BF4-B874-CA92671195E3}" type="slidenum">
              <a:rPr lang="en-US" smtClean="0"/>
              <a:t>‹#›</a:t>
            </a:fld>
            <a:endParaRPr lang="en-US"/>
          </a:p>
        </p:txBody>
      </p:sp>
    </p:spTree>
    <p:extLst>
      <p:ext uri="{BB962C8B-B14F-4D97-AF65-F5344CB8AC3E}">
        <p14:creationId xmlns:p14="http://schemas.microsoft.com/office/powerpoint/2010/main" val="909838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7490F-8EA7-4011-9410-98B4364C7CCC}" type="datetimeFigureOut">
              <a:rPr lang="en-US" smtClean="0"/>
              <a:t>8/5/2015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77D250-911B-4BF4-B874-CA92671195E3}" type="slidenum">
              <a:rPr lang="en-US" smtClean="0"/>
              <a:t>‹#›</a:t>
            </a:fld>
            <a:endParaRPr lang="en-US"/>
          </a:p>
        </p:txBody>
      </p:sp>
    </p:spTree>
    <p:extLst>
      <p:ext uri="{BB962C8B-B14F-4D97-AF65-F5344CB8AC3E}">
        <p14:creationId xmlns:p14="http://schemas.microsoft.com/office/powerpoint/2010/main" val="350691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66983"/>
            <a:ext cx="9144000" cy="1376217"/>
          </a:xfrm>
        </p:spPr>
        <p:txBody>
          <a:bodyPr/>
          <a:lstStyle/>
          <a:p>
            <a:r>
              <a:rPr lang="en-US" b="1" i="1" u="sng" dirty="0" smtClean="0">
                <a:solidFill>
                  <a:srgbClr val="002060"/>
                </a:solidFill>
              </a:rPr>
              <a:t>One Project and Emerging Church</a:t>
            </a:r>
            <a:endParaRPr lang="en-US" b="1" i="1" u="sng" dirty="0">
              <a:solidFill>
                <a:srgbClr val="00206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0460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76200"/>
            <a:ext cx="8229600" cy="198438"/>
          </a:xfrm>
        </p:spPr>
        <p:txBody>
          <a:bodyPr>
            <a:normAutofit fontScale="90000"/>
          </a:bodyPr>
          <a:lstStyle/>
          <a:p>
            <a:endParaRPr lang="en-US" dirty="0"/>
          </a:p>
        </p:txBody>
      </p:sp>
      <p:sp>
        <p:nvSpPr>
          <p:cNvPr id="4" name="Content Placeholder 3"/>
          <p:cNvSpPr>
            <a:spLocks noGrp="1"/>
          </p:cNvSpPr>
          <p:nvPr>
            <p:ph sz="half" idx="2"/>
          </p:nvPr>
        </p:nvSpPr>
        <p:spPr>
          <a:xfrm>
            <a:off x="4648199" y="1219200"/>
            <a:ext cx="4477327" cy="5634182"/>
          </a:xfrm>
        </p:spPr>
        <p:txBody>
          <a:bodyPr>
            <a:normAutofit/>
          </a:bodyPr>
          <a:lstStyle/>
          <a:p>
            <a:r>
              <a:rPr lang="en-US" sz="3200" dirty="0" smtClean="0"/>
              <a:t>The people that have been foremost in leading Mr. </a:t>
            </a:r>
            <a:r>
              <a:rPr lang="en-US" sz="3200" dirty="0"/>
              <a:t>S</a:t>
            </a:r>
            <a:r>
              <a:rPr lang="en-US" sz="3200" dirty="0" smtClean="0"/>
              <a:t>weet Matthew Fox, Richard Mouw, and Rowan Williams.  There is something strange about Mr. Sweet and maybe his friends can help!</a:t>
            </a:r>
            <a:endParaRPr lang="en-US" sz="32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54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8"/>
            <a:ext cx="8229600" cy="863600"/>
          </a:xfrm>
        </p:spPr>
        <p:txBody>
          <a:bodyPr/>
          <a:lstStyle/>
          <a:p>
            <a:r>
              <a:rPr lang="en-US" b="1" i="1" u="sng" dirty="0" smtClean="0">
                <a:solidFill>
                  <a:srgbClr val="C00000"/>
                </a:solidFill>
              </a:rPr>
              <a:t>Matthew Fox</a:t>
            </a:r>
            <a:endParaRPr lang="en-US" b="1" i="1" u="sng" dirty="0">
              <a:solidFill>
                <a:srgbClr val="C00000"/>
              </a:solidFill>
            </a:endParaRPr>
          </a:p>
        </p:txBody>
      </p:sp>
      <p:sp>
        <p:nvSpPr>
          <p:cNvPr id="3" name="Content Placeholder 2"/>
          <p:cNvSpPr>
            <a:spLocks noGrp="1"/>
          </p:cNvSpPr>
          <p:nvPr>
            <p:ph idx="1"/>
          </p:nvPr>
        </p:nvSpPr>
        <p:spPr>
          <a:xfrm>
            <a:off x="-18854" y="685800"/>
            <a:ext cx="9162854" cy="6172200"/>
          </a:xfrm>
        </p:spPr>
        <p:txBody>
          <a:bodyPr>
            <a:normAutofit/>
          </a:bodyPr>
          <a:lstStyle/>
          <a:p>
            <a:r>
              <a:rPr lang="en-US" dirty="0" smtClean="0"/>
              <a:t>Matthew Fox: is an American priest and theologian.[1] Formerly a member of the Dominican Order within the Roman Catholic Church, he is now a member of the Episcopal Church. Fox was an early and influential exponent of a movement that came to be known as Creation Spirituality. The movement draws inspiration from the mystical philosophies of such medieval Catholic visionaries as Hildegard of Bingen, Thomas Aquinas, Saint Francis of Assisi, Julian of Norwich, Dante Alighieri, and Meister Eckhart. </a:t>
            </a:r>
            <a:endParaRPr lang="en-US" dirty="0"/>
          </a:p>
        </p:txBody>
      </p:sp>
    </p:spTree>
    <p:extLst>
      <p:ext uri="{BB962C8B-B14F-4D97-AF65-F5344CB8AC3E}">
        <p14:creationId xmlns:p14="http://schemas.microsoft.com/office/powerpoint/2010/main" val="3269393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b="1" i="1" u="sng" dirty="0" smtClean="0">
                <a:solidFill>
                  <a:srgbClr val="C00000"/>
                </a:solidFill>
              </a:rPr>
              <a:t>Richard Mouw, and Rowan Williams</a:t>
            </a:r>
            <a:endParaRPr lang="en-US" b="1" i="1" u="sng" dirty="0">
              <a:solidFill>
                <a:srgbClr val="C00000"/>
              </a:solidFill>
            </a:endParaRPr>
          </a:p>
        </p:txBody>
      </p:sp>
      <p:sp>
        <p:nvSpPr>
          <p:cNvPr id="3" name="Content Placeholder 2"/>
          <p:cNvSpPr>
            <a:spLocks noGrp="1"/>
          </p:cNvSpPr>
          <p:nvPr>
            <p:ph idx="1"/>
          </p:nvPr>
        </p:nvSpPr>
        <p:spPr>
          <a:xfrm>
            <a:off x="-9236" y="685800"/>
            <a:ext cx="9153236" cy="6172200"/>
          </a:xfrm>
        </p:spPr>
        <p:txBody>
          <a:bodyPr>
            <a:normAutofit fontScale="85000" lnSpcReduction="20000"/>
          </a:bodyPr>
          <a:lstStyle/>
          <a:p>
            <a:r>
              <a:rPr lang="en-US" dirty="0" smtClean="0"/>
              <a:t>Richard J. Mouw: is an American theologian and philosopher. He is currently President at Fuller Theological Seminary, where he also holds the post of Professor of Christian Philosophy. Dialogue with Catholics: In 2009, he signed a public statement encouraging all Christians to "read, wrestle with, and respond to Caritas in </a:t>
            </a:r>
            <a:r>
              <a:rPr lang="en-US" dirty="0" err="1" smtClean="0"/>
              <a:t>Veritate</a:t>
            </a:r>
            <a:r>
              <a:rPr lang="en-US" dirty="0" smtClean="0"/>
              <a:t>", the social encyclical by Pope Benedict XVI.</a:t>
            </a:r>
          </a:p>
          <a:p>
            <a:endParaRPr lang="en-US" dirty="0" smtClean="0"/>
          </a:p>
          <a:p>
            <a:endParaRPr lang="en-US" dirty="0" smtClean="0"/>
          </a:p>
          <a:p>
            <a:r>
              <a:rPr lang="en-US" dirty="0" smtClean="0"/>
              <a:t>Rowan Williams: Rowan Williams is an Anglican bishop, poet and theologian. He was the 104th and current Archbishop of Canterbury.  He is anti-creationist, pro-evolutionist, pro-homosexuality. He has written on Saint Teresa of Avila, a Spanish Roman Catholic mystic. He is active in the ecumenical movement and seeking reunion of the Church of England and Rome.</a:t>
            </a:r>
            <a:endParaRPr lang="en-US" dirty="0"/>
          </a:p>
        </p:txBody>
      </p:sp>
    </p:spTree>
    <p:extLst>
      <p:ext uri="{BB962C8B-B14F-4D97-AF65-F5344CB8AC3E}">
        <p14:creationId xmlns:p14="http://schemas.microsoft.com/office/powerpoint/2010/main" val="244932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b="1" i="1" u="sng" dirty="0" smtClean="0">
                <a:solidFill>
                  <a:srgbClr val="C00000"/>
                </a:solidFill>
              </a:rPr>
              <a:t>One of The Greatest Theologians</a:t>
            </a:r>
            <a:endParaRPr lang="en-US" b="1" i="1" u="sng" dirty="0">
              <a:solidFill>
                <a:srgbClr val="C00000"/>
              </a:solidFill>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6" y="762000"/>
            <a:ext cx="9134764"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4826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721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C00000"/>
                </a:solidFill>
              </a:rPr>
              <a:t>Summary</a:t>
            </a:r>
            <a:endParaRPr lang="en-US" b="1" i="1" u="sng" dirty="0">
              <a:solidFill>
                <a:srgbClr val="C0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The Leaders of the One Project/Emerging  movement in SDAdventism were predominantly educated at George Fox University in Oregon and their chief mentor is Leonard Sweet.</a:t>
            </a:r>
          </a:p>
          <a:p>
            <a:r>
              <a:rPr lang="en-US" sz="3600" dirty="0" smtClean="0"/>
              <a:t>Sweet has written many books and his inspiration has come from Catholic priests and mystics and evangelicals who are strongly pushing the ecumenical movement!  What are Adventists doing getting involved with this?</a:t>
            </a:r>
            <a:endParaRPr lang="en-US" sz="3600" dirty="0"/>
          </a:p>
        </p:txBody>
      </p:sp>
    </p:spTree>
    <p:extLst>
      <p:ext uri="{BB962C8B-B14F-4D97-AF65-F5344CB8AC3E}">
        <p14:creationId xmlns:p14="http://schemas.microsoft.com/office/powerpoint/2010/main" val="222706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3311"/>
          </a:xfrm>
        </p:spPr>
        <p:txBody>
          <a:bodyPr/>
          <a:lstStyle/>
          <a:p>
            <a:r>
              <a:rPr lang="en-US" b="1" i="1" u="sng" dirty="0" smtClean="0">
                <a:solidFill>
                  <a:srgbClr val="0070C0"/>
                </a:solidFill>
              </a:rPr>
              <a:t>Sweet’s Great Thrust!</a:t>
            </a:r>
            <a:endParaRPr lang="en-US" b="1" i="1" u="sng" dirty="0">
              <a:solidFill>
                <a:srgbClr val="0070C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1465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82494"/>
          </a:xfrm>
        </p:spPr>
        <p:txBody>
          <a:bodyPr/>
          <a:lstStyle/>
          <a:p>
            <a:r>
              <a:rPr lang="en-US" b="1" i="1" u="sng" dirty="0" smtClean="0">
                <a:solidFill>
                  <a:srgbClr val="0070C0"/>
                </a:solidFill>
              </a:rPr>
              <a:t>Warning</a:t>
            </a:r>
            <a:endParaRPr lang="en-US" b="1" i="1" u="sng" dirty="0">
              <a:solidFill>
                <a:srgbClr val="0070C0"/>
              </a:solidFill>
            </a:endParaRPr>
          </a:p>
        </p:txBody>
      </p:sp>
      <p:sp>
        <p:nvSpPr>
          <p:cNvPr id="3" name="Content Placeholder 2"/>
          <p:cNvSpPr>
            <a:spLocks noGrp="1"/>
          </p:cNvSpPr>
          <p:nvPr>
            <p:ph idx="1"/>
          </p:nvPr>
        </p:nvSpPr>
        <p:spPr>
          <a:xfrm>
            <a:off x="-9728" y="535021"/>
            <a:ext cx="9153728" cy="6322979"/>
          </a:xfrm>
        </p:spPr>
        <p:txBody>
          <a:bodyPr>
            <a:normAutofit fontScale="77500" lnSpcReduction="20000"/>
          </a:bodyPr>
          <a:lstStyle/>
          <a:p>
            <a:endParaRPr lang="en-US" dirty="0" smtClean="0"/>
          </a:p>
          <a:p>
            <a:r>
              <a:rPr lang="en-US" dirty="0" smtClean="0"/>
              <a:t>“I am instructed to say to you that it is not best to dwell upon the spiritualistic sentiments, the strange, misleading theories, which have for years been coming in among us…  </a:t>
            </a:r>
          </a:p>
          <a:p>
            <a:endParaRPr lang="en-US" dirty="0" smtClean="0"/>
          </a:p>
          <a:p>
            <a:r>
              <a:rPr lang="en-US" dirty="0" smtClean="0"/>
              <a:t>(It is not best to preach on the subject of Pantheism or to read quotations from authors who write on this subject, and the specious, deceptive errors that lead to it. The statements made in Testimonies, volume 8, are sufficient to warn our people to avoid these errors. These statements will do more to enlighten minds than all the explanations or theories that our ministers and teachers may put forth concerning these matters.)  </a:t>
            </a:r>
          </a:p>
          <a:p>
            <a:endParaRPr lang="en-US" dirty="0" smtClean="0"/>
          </a:p>
          <a:p>
            <a:r>
              <a:rPr lang="en-US" dirty="0" smtClean="0"/>
              <a:t>“If you try to handle these subjects, you will be led to repeat the sophistries of Satan, and thus you will help Satan to present his false theories to the people.” (Evangelism, p. 63)[Specific context was in regard to Kellogg crisis]</a:t>
            </a:r>
            <a:endParaRPr lang="en-US" dirty="0"/>
          </a:p>
        </p:txBody>
      </p:sp>
    </p:spTree>
    <p:extLst>
      <p:ext uri="{BB962C8B-B14F-4D97-AF65-F5344CB8AC3E}">
        <p14:creationId xmlns:p14="http://schemas.microsoft.com/office/powerpoint/2010/main" val="4022571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56" y="0"/>
            <a:ext cx="91245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769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27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b="1" i="1" u="sng" dirty="0" smtClean="0">
                <a:latin typeface="Algerian" panose="04020705040A02060702" pitchFamily="82" charset="0"/>
              </a:rPr>
              <a:t>Emerging Church and Project One!</a:t>
            </a:r>
            <a:endParaRPr lang="en-US" b="1" i="1" u="sng" dirty="0">
              <a:latin typeface="Algerian" panose="04020705040A02060702" pitchFamily="82"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9220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236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212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34272" cy="875489"/>
          </a:xfrm>
        </p:spPr>
        <p:txBody>
          <a:bodyPr>
            <a:normAutofit fontScale="90000"/>
          </a:bodyPr>
          <a:lstStyle/>
          <a:p>
            <a:r>
              <a:rPr lang="en-US" b="1" i="1" u="sng" dirty="0" smtClean="0">
                <a:solidFill>
                  <a:srgbClr val="0070C0"/>
                </a:solidFill>
              </a:rPr>
              <a:t>Unity Among churches with Spiritualism</a:t>
            </a:r>
            <a:endParaRPr lang="en-US" b="1" i="1" u="sng" dirty="0">
              <a:solidFill>
                <a:srgbClr val="0070C0"/>
              </a:solidFill>
            </a:endParaRPr>
          </a:p>
        </p:txBody>
      </p:sp>
      <p:sp>
        <p:nvSpPr>
          <p:cNvPr id="4" name="Content Placeholder 3"/>
          <p:cNvSpPr>
            <a:spLocks noGrp="1"/>
          </p:cNvSpPr>
          <p:nvPr>
            <p:ph sz="half" idx="2"/>
          </p:nvPr>
        </p:nvSpPr>
        <p:spPr>
          <a:xfrm>
            <a:off x="4648200" y="690664"/>
            <a:ext cx="4495800" cy="6167336"/>
          </a:xfrm>
        </p:spPr>
        <p:txBody>
          <a:bodyPr>
            <a:normAutofit lnSpcReduction="10000"/>
          </a:bodyPr>
          <a:lstStyle/>
          <a:p>
            <a:r>
              <a:rPr lang="en-US" dirty="0" smtClean="0"/>
              <a:t>“ And I saw three unclean spirits like frogs come out of the mouth of the dragon, and out of the mouth of the beast, and out of the mouth of the false prophet. For they are the spirits of devils, working miracles, which go forth unto the kings of the earth and of the whole world, to gather them to the battle of that great day of God Almighty.”  Rev. 16:13, 14</a:t>
            </a:r>
            <a:endParaRPr lang="en-US" dirty="0"/>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685800"/>
            <a:ext cx="4876800" cy="612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7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C00000"/>
                </a:solidFill>
              </a:rPr>
              <a:t>From Whence Have you Come?</a:t>
            </a:r>
            <a:endParaRPr lang="en-US" b="1" i="1" u="sng" dirty="0">
              <a:solidFill>
                <a:srgbClr val="C0000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sz="4400" dirty="0" smtClean="0"/>
              <a:t>In order to rightly understand this current movement within SDAdventism, we must understand the movement’s origins.  From where did it come?  Who originated these very nice sounding ideas?  Who is involved with it, and who are the key pushers of this One Project and Emerging Church?</a:t>
            </a:r>
            <a:endParaRPr lang="en-US" sz="4400" dirty="0"/>
          </a:p>
        </p:txBody>
      </p:sp>
    </p:spTree>
    <p:extLst>
      <p:ext uri="{BB962C8B-B14F-4D97-AF65-F5344CB8AC3E}">
        <p14:creationId xmlns:p14="http://schemas.microsoft.com/office/powerpoint/2010/main" val="1532538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latin typeface="Algerian" panose="04020705040A02060702" pitchFamily="82" charset="0"/>
              </a:rPr>
              <a:t>The Proponents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762000"/>
            <a:ext cx="4572000" cy="6096000"/>
          </a:xfrm>
        </p:spPr>
        <p:txBody>
          <a:bodyPr>
            <a:normAutofit/>
          </a:bodyPr>
          <a:lstStyle/>
          <a:p>
            <a:r>
              <a:rPr lang="en-US" dirty="0" smtClean="0"/>
              <a:t>The main thing that the One Project and emerging Church proponents say is that ‘this is all about making Jesus supreme.’  This sounds great.  However, when one begins to study into this just a little, it becomes clear that it isn’t about Christ at all, but rather about spiritualism, ecumenism, and a one world church!</a:t>
            </a:r>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66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14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b="1" i="1" u="sng" dirty="0" smtClean="0">
                <a:solidFill>
                  <a:srgbClr val="C00000"/>
                </a:solidFill>
              </a:rPr>
              <a:t>Japhet de Oliveira/ Tim Gillespie</a:t>
            </a:r>
            <a:endParaRPr lang="en-US" b="1" i="1" u="sng" dirty="0">
              <a:solidFill>
                <a:srgbClr val="C00000"/>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6618"/>
            <a:ext cx="4648200" cy="609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757382"/>
            <a:ext cx="4495800" cy="610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090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i="1" u="sng" dirty="0" smtClean="0">
                <a:solidFill>
                  <a:srgbClr val="C00000"/>
                </a:solidFill>
              </a:rPr>
              <a:t>Alex </a:t>
            </a:r>
            <a:r>
              <a:rPr lang="en-US" b="1" i="1" u="sng" dirty="0">
                <a:solidFill>
                  <a:srgbClr val="C00000"/>
                </a:solidFill>
              </a:rPr>
              <a:t>B</a:t>
            </a:r>
            <a:r>
              <a:rPr lang="en-US" b="1" i="1" u="sng" dirty="0" smtClean="0">
                <a:solidFill>
                  <a:srgbClr val="C00000"/>
                </a:solidFill>
              </a:rPr>
              <a:t>ryan/ Sam Lenore</a:t>
            </a:r>
            <a:endParaRPr lang="en-US" b="1" i="1" u="sng" dirty="0">
              <a:solidFill>
                <a:srgbClr val="C00000"/>
              </a:solidFill>
            </a:endParaRP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838200"/>
            <a:ext cx="46482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838200"/>
            <a:ext cx="449580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92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C00000"/>
                </a:solidFill>
              </a:rPr>
              <a:t>George Fox University Backing!</a:t>
            </a:r>
            <a:endParaRPr lang="en-US" b="1" i="1" u="sng" dirty="0">
              <a:solidFill>
                <a:srgbClr val="C00000"/>
              </a:solidFill>
            </a:endParaRPr>
          </a:p>
        </p:txBody>
      </p:sp>
      <p:sp>
        <p:nvSpPr>
          <p:cNvPr id="3" name="Content Placeholder 2"/>
          <p:cNvSpPr>
            <a:spLocks noGrp="1"/>
          </p:cNvSpPr>
          <p:nvPr>
            <p:ph idx="1"/>
          </p:nvPr>
        </p:nvSpPr>
        <p:spPr>
          <a:xfrm>
            <a:off x="1" y="688157"/>
            <a:ext cx="9171708" cy="6169843"/>
          </a:xfrm>
        </p:spPr>
        <p:txBody>
          <a:bodyPr>
            <a:normAutofit fontScale="92500" lnSpcReduction="10000"/>
          </a:bodyPr>
          <a:lstStyle/>
          <a:p>
            <a:r>
              <a:rPr lang="en-US" dirty="0" smtClean="0"/>
              <a:t> “I am a month late to the discussion, but ran across this forum while doing a research paper on "The One Project." Certainly a worthy sounding cause, but what is behind it? For starters I have found that 4 of the 5 leaders have received (or will soon receive) post graduate degrees at George Fox University under the professorship of Leonard Sweet. If that doesn't say something....  Sweet's book Jesus Manifesto is quoted in the booklet given out at the Seattle gathering, promoted on one of the leaders Blogs as one of his suggested "books to read" and used as a title for a week-of-prayer type meeting presented by another of the five leaders. The book is clearly supported by the Project leadership.”  R. Duff, The One Project.</a:t>
            </a:r>
            <a:endParaRPr lang="en-US" dirty="0"/>
          </a:p>
        </p:txBody>
      </p:sp>
    </p:spTree>
    <p:extLst>
      <p:ext uri="{BB962C8B-B14F-4D97-AF65-F5344CB8AC3E}">
        <p14:creationId xmlns:p14="http://schemas.microsoft.com/office/powerpoint/2010/main" val="352241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r>
              <a:rPr lang="en-US" b="1" i="1" u="sng" dirty="0" smtClean="0">
                <a:solidFill>
                  <a:srgbClr val="C00000"/>
                </a:solidFill>
              </a:rPr>
              <a:t>Its Distinguished, Visiting Professor!</a:t>
            </a:r>
            <a:endParaRPr lang="en-US" b="1" i="1" u="sng" dirty="0">
              <a:solidFill>
                <a:srgbClr val="C00000"/>
              </a:solidFill>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4648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48200" y="685800"/>
            <a:ext cx="4495800" cy="6172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036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900</Words>
  <Application>Microsoft Office PowerPoint</Application>
  <PresentationFormat>On-screen Show (4:3)</PresentationFormat>
  <Paragraphs>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One Project and Emerging Church</vt:lpstr>
      <vt:lpstr>Emerging Church and Project One!</vt:lpstr>
      <vt:lpstr>From Whence Have you Come?</vt:lpstr>
      <vt:lpstr>The Proponents</vt:lpstr>
      <vt:lpstr>PowerPoint Presentation</vt:lpstr>
      <vt:lpstr>Japhet de Oliveira/ Tim Gillespie</vt:lpstr>
      <vt:lpstr>Alex Bryan/ Sam Lenore</vt:lpstr>
      <vt:lpstr>George Fox University Backing!</vt:lpstr>
      <vt:lpstr>Its Distinguished, Visiting Professor!</vt:lpstr>
      <vt:lpstr>PowerPoint Presentation</vt:lpstr>
      <vt:lpstr>Matthew Fox</vt:lpstr>
      <vt:lpstr>Richard Mouw, and Rowan Williams</vt:lpstr>
      <vt:lpstr>One of The Greatest Theologians</vt:lpstr>
      <vt:lpstr>PowerPoint Presentation</vt:lpstr>
      <vt:lpstr>Summary</vt:lpstr>
      <vt:lpstr>Sweet’s Great Thrust!</vt:lpstr>
      <vt:lpstr>Warning</vt:lpstr>
      <vt:lpstr>PowerPoint Presentation</vt:lpstr>
      <vt:lpstr>PowerPoint Presentation</vt:lpstr>
      <vt:lpstr>PowerPoint Presentation</vt:lpstr>
      <vt:lpstr>Unity Among churches with Spiritualism</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11</cp:revision>
  <dcterms:created xsi:type="dcterms:W3CDTF">2015-08-04T18:33:54Z</dcterms:created>
  <dcterms:modified xsi:type="dcterms:W3CDTF">2015-08-05T16:00:31Z</dcterms:modified>
</cp:coreProperties>
</file>