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39" d="100"/>
          <a:sy n="39" d="100"/>
        </p:scale>
        <p:origin x="48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15D2C-CCD6-4ED3-97B6-E3F8BBB05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097415-0C11-4129-9404-5F4EE474AA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68E90-1847-49CC-9848-AC18643F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C9C1F-E697-4F0E-A0ED-35FBCD8CA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8AA8A-7A94-45AB-9E96-E4472056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203DB-CAF0-4587-B35F-3F8088B52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38ECB-74F2-4786-A951-99EAC8C75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DBBCF-B5E5-47FB-82A5-E79788D4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6675E-D7CD-4CA5-BA88-E11422B9E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60BB6-DD48-4A05-945E-3FCB5E201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97E426-16BC-4498-9628-BF35CBB51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B2947-ABA6-45A9-AFA3-B58A0A68A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33C0C-E65B-4A76-B20A-E2394DC1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4742F-E3D8-4274-9D70-4E24F97C5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B2CFF-C8CF-403E-8641-520250A02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2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6F22C-470D-4808-A786-6FC58FB6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5342-3E1F-4D15-B53C-5218521C1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A6281-DCB2-4423-8219-26759CB53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FE3E9-66C3-4524-ACD7-52ADBB8DB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72E22-FB5D-49EC-AE62-7DEDA23D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ADE9D-157D-4A06-8FE9-8F12858DF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1AC39-5E51-4390-BB89-6788B3D88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FEED0-167F-46CA-A768-60F05CED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A3CD4-C29E-421F-9F28-EA764FACE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03FB7-96D2-4FCD-936E-8BED7D297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3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60DB-7B57-4D50-8F17-D30BE7E2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F3A57-1177-4653-98A8-887074C54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8AACD-F159-433F-8923-6A74AC808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BF4BD-C159-4BE8-9F46-BCAEADF77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1CB2D-6998-4CB1-9ECF-855766A40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6E07A-04DF-457E-A99E-DE29D5AA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6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0D75E-9434-4E27-A72F-48593215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F09EC-E4A7-483B-9A6E-064F29971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C8D68-6113-490C-B541-3AB2BFC8F7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D89139-D65C-4ACD-A51E-54C857F66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1553B1-B1A0-4EDB-9FAC-E9FC83E12F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A84247-93D0-4534-A038-21D0EFF52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C47B09-0CC5-429F-94ED-EE6E8F1C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67897C-7B58-4892-BF7B-4AF12766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F88CE-6585-46B6-9B52-F0FDD6745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2FC08D-4A7D-4D6C-BC0E-C3A523199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F8124E-6205-4CF6-80EA-7BEE3B0E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DB0CD9-1D61-4FA0-BCFE-847C1619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6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201133-61D0-4F35-9F65-985AC9F1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958D0-331A-47E2-9BDF-B232F467E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760E8-1F02-4A08-B7A9-0B3B676B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8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4189E-6E82-4C54-BFCE-B24053D1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3E1D8-D90A-4FF9-92F7-332EA585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B89C1-9845-488F-A97B-FFF090819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AEDC9-12CC-41DA-B59A-4AE91FDB5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8E236-79D9-4C33-868D-707902F63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D29D3-FEE6-4E83-B10F-318ECE41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1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EC83D-1406-4637-9E6E-DFEB53DD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C873E1-E1D7-4CE8-A3C7-4828E672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3639B-E437-407D-9E06-C6553E5A2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8659B-5619-41BB-B9FC-971573E0D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E2-A815-46DB-8A79-8F6CE7F51154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EA75D-583D-4313-945A-AEACD3C8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D0DB1-540A-44A5-B7B8-B589A525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0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052BE6-CA59-4B3A-9A60-444558A35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D335A-34FF-43CE-8F72-A1CA31C7A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87AED-691D-4B1D-A657-B75BEAEEA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EBDE2-A815-46DB-8A79-8F6CE7F51154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C0CF6-F049-4E82-BF6F-E71710216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A7448-FA9C-41F2-AF87-5FA8952C5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D9884-D07B-48DD-8BCD-3B3952CB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1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b">
            <a:hlinkClick r:id="" action="ppaction://media"/>
            <a:extLst>
              <a:ext uri="{FF2B5EF4-FFF2-40B4-BE49-F238E27FC236}">
                <a16:creationId xmlns:a16="http://schemas.microsoft.com/office/drawing/2014/main" id="{63A79F3B-7865-40B4-BB78-67ABC8192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578694-1E7F-461E-B522-773C95B86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6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4848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762A75-F794-4118-A02F-994248C27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235" y="0"/>
            <a:ext cx="5383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ED684E-C0A1-49BC-9BA9-1362A7DCB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430000" cy="3790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B4F15B-F34B-4947-BEFF-DCA2405BA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790950"/>
            <a:ext cx="5905500" cy="389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539D9-A3C3-4EAC-B6A7-1BAC215F0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9" y="3790950"/>
            <a:ext cx="5905501" cy="331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3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2EB426-6570-4B41-9F19-73206670A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00" y="0"/>
            <a:ext cx="10110999" cy="3967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276679-5AB4-4E2C-A415-C646CA42BAE0}"/>
              </a:ext>
            </a:extLst>
          </p:cNvPr>
          <p:cNvSpPr txBox="1"/>
          <p:nvPr/>
        </p:nvSpPr>
        <p:spPr>
          <a:xfrm>
            <a:off x="-1" y="3967163"/>
            <a:ext cx="121919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SILENT??? WHY??? Are they really concerned with our Civil Liberties? Or just another corrupt front organization? By their fruits, you shall know them</a:t>
            </a:r>
          </a:p>
        </p:txBody>
      </p:sp>
    </p:spTree>
    <p:extLst>
      <p:ext uri="{BB962C8B-B14F-4D97-AF65-F5344CB8AC3E}">
        <p14:creationId xmlns:p14="http://schemas.microsoft.com/office/powerpoint/2010/main" val="33425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CFE04F-55D6-4BC5-948D-4967790A6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6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B18547-B25C-41CD-9429-21D4807E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895A0B-8C6F-4205-A8E1-E3F6E6F8D1BD}"/>
              </a:ext>
            </a:extLst>
          </p:cNvPr>
          <p:cNvSpPr txBox="1"/>
          <p:nvPr/>
        </p:nvSpPr>
        <p:spPr>
          <a:xfrm>
            <a:off x="3827391" y="5325305"/>
            <a:ext cx="4995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Who is the Enemy?</a:t>
            </a:r>
          </a:p>
        </p:txBody>
      </p:sp>
    </p:spTree>
    <p:extLst>
      <p:ext uri="{BB962C8B-B14F-4D97-AF65-F5344CB8AC3E}">
        <p14:creationId xmlns:p14="http://schemas.microsoft.com/office/powerpoint/2010/main" val="3274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FCB6E0-C0F4-41DA-9B84-443EFA5B2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73" y="1"/>
            <a:ext cx="4382627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5AF242-18DD-4598-841A-A68E98D4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"/>
            <a:ext cx="5091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DE13F04-533B-4F57-91CA-1F6FACA38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8" b="213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3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76E95E-D8E2-44D8-9A96-11206F21C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5" y="0"/>
            <a:ext cx="7096125" cy="7562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8DD98F-6B18-45F6-93D4-E73D36AB4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82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DC9CF6-D638-457D-9E2B-E574D89D4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47" y="0"/>
            <a:ext cx="11185506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6ACF3E-533B-40E4-8833-0A487F20B238}"/>
              </a:ext>
            </a:extLst>
          </p:cNvPr>
          <p:cNvSpPr txBox="1"/>
          <p:nvPr/>
        </p:nvSpPr>
        <p:spPr>
          <a:xfrm>
            <a:off x="1774797" y="5015929"/>
            <a:ext cx="9218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Arabic Typesetting" panose="03020402040406030203" pitchFamily="66" charset="-78"/>
                <a:cs typeface="Arabic Typesetting" panose="03020402040406030203" pitchFamily="66" charset="-78"/>
              </a:rPr>
              <a:t>This is Catholic Religious freedom, and this will be the outcome of a return to Catholic unity of Church and State to those that choose to follow Christ according to the dictates of their own consciences</a:t>
            </a:r>
          </a:p>
        </p:txBody>
      </p:sp>
    </p:spTree>
    <p:extLst>
      <p:ext uri="{BB962C8B-B14F-4D97-AF65-F5344CB8AC3E}">
        <p14:creationId xmlns:p14="http://schemas.microsoft.com/office/powerpoint/2010/main" val="14871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3DF739-ACB7-45E5-B744-CD4EFE999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5999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F66BB-6E2B-414D-96E4-F8E55FA1D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3428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6AA99C-C9AC-44AD-B8D6-7826FE09A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150" y="3429001"/>
            <a:ext cx="6127149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A02671-3F27-467C-83B8-11949B5E7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428998"/>
            <a:ext cx="6145319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09319B-1EF6-4AEB-83A0-1C610646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74" y="222718"/>
            <a:ext cx="6587451" cy="6412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51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00DD34BE-CB89-41CA-9DB0-6D0820115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2" r="10979" b="-2"/>
          <a:stretch/>
        </p:blipFill>
        <p:spPr>
          <a:xfrm>
            <a:off x="4772525" y="321732"/>
            <a:ext cx="7097742" cy="6214533"/>
          </a:xfrm>
          <a:prstGeom prst="rect">
            <a:avLst/>
          </a:prstGeom>
        </p:spPr>
      </p:pic>
      <p:pic>
        <p:nvPicPr>
          <p:cNvPr id="2" name="Picture 1" descr="A picture containing text, newspaper&#10;&#10;Description generated with high confidence">
            <a:extLst>
              <a:ext uri="{FF2B5EF4-FFF2-40B4-BE49-F238E27FC236}">
                <a16:creationId xmlns:a16="http://schemas.microsoft.com/office/drawing/2014/main" id="{A1556080-8B91-470D-A70C-FAD89FA40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0711"/>
          <a:stretch/>
        </p:blipFill>
        <p:spPr>
          <a:xfrm>
            <a:off x="321733" y="321732"/>
            <a:ext cx="436727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3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ky, water&#10;&#10;Description generated with very high confidence">
            <a:extLst>
              <a:ext uri="{FF2B5EF4-FFF2-40B4-BE49-F238E27FC236}">
                <a16:creationId xmlns:a16="http://schemas.microsoft.com/office/drawing/2014/main" id="{25B47C77-6395-459B-8F74-412F4C1FA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1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EA1614-E79C-413B-9009-3EB538C35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492" y="0"/>
            <a:ext cx="9145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2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290CC1-BCDD-4A8E-A79B-5D1D0BD23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5" y="-36331"/>
            <a:ext cx="4985694" cy="6930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99270-8380-4546-B217-F797D43A2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819" y="3548058"/>
            <a:ext cx="6578429" cy="2970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1C0C48-7DE4-4840-8D46-C14F58FD6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183" y="458097"/>
            <a:ext cx="4456355" cy="29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88737C-61DC-4CCD-A165-77473D989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D109D4-9C46-481D-A3D3-7B843B2C8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792" y="3490781"/>
            <a:ext cx="5715000" cy="3429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71F01-4E66-472E-91BB-943BAC571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629" y="4673138"/>
            <a:ext cx="4351867" cy="224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298C83-5BE3-4780-A966-B8EBBDDEC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292" y="0"/>
            <a:ext cx="5887708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1CDF81-7A75-4D13-9CB0-0FF728164A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69" r="12974"/>
          <a:stretch/>
        </p:blipFill>
        <p:spPr>
          <a:xfrm>
            <a:off x="0" y="0"/>
            <a:ext cx="6259126" cy="46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4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A75A5-F31E-4358-9FB8-38C5A2CF9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8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276091-480A-4527-A1E1-DE8D764C3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0666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FA559E-6408-42FB-A731-9690F7A7D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724" y="3429000"/>
            <a:ext cx="7941276" cy="381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47C8B-CB01-4A81-BE4E-C236E6FA3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708" y="0"/>
            <a:ext cx="68103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9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building in the background&#10;&#10;Description generated with very high confidence">
            <a:extLst>
              <a:ext uri="{FF2B5EF4-FFF2-40B4-BE49-F238E27FC236}">
                <a16:creationId xmlns:a16="http://schemas.microsoft.com/office/drawing/2014/main" id="{8B5919A4-06E3-4465-ADC4-B1AB100CB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7" b="40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25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19BCF7-4E48-4D7F-BF62-0EA21C294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9EB4A958-EB5F-4815-BCD6-144DC2376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8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F7451B-9560-4633-8426-05DB8D1E9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EB7B63-22B6-4202-90B1-DA895022D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1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1E3B-908E-402E-BBE1-7173088BE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49" y="0"/>
            <a:ext cx="8003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0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CC003-59E4-4C56-B3A8-159D0D904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95" y="0"/>
            <a:ext cx="10918209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00D03A-802C-4C2E-9C74-BABAB588ED38}"/>
              </a:ext>
            </a:extLst>
          </p:cNvPr>
          <p:cNvSpPr txBox="1"/>
          <p:nvPr/>
        </p:nvSpPr>
        <p:spPr>
          <a:xfrm>
            <a:off x="451526" y="5473005"/>
            <a:ext cx="112889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The Final Outcome? The Sunday Law (Mark of the Beast) and a One-World Government under the control of Rome. God will respond! Plagues and the Second Coming of Christ! Come out of Babylon before it’s too late!</a:t>
            </a:r>
          </a:p>
        </p:txBody>
      </p:sp>
    </p:spTree>
    <p:extLst>
      <p:ext uri="{BB962C8B-B14F-4D97-AF65-F5344CB8AC3E}">
        <p14:creationId xmlns:p14="http://schemas.microsoft.com/office/powerpoint/2010/main" val="37022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CC2B3F-6227-4F64-8DE9-CAEA1574C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67" y="0"/>
            <a:ext cx="8896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F68380-7CE9-4E35-A028-7FD165F77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0D1984-B6F7-42D6-AD2E-7A398EAFD9F9}"/>
              </a:ext>
            </a:extLst>
          </p:cNvPr>
          <p:cNvSpPr txBox="1"/>
          <p:nvPr/>
        </p:nvSpPr>
        <p:spPr>
          <a:xfrm>
            <a:off x="5628274" y="0"/>
            <a:ext cx="630972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Understandable as it may seem, an emotional response to tragedy is never a wise path. One may think themselves doing right to relinquish</a:t>
            </a:r>
          </a:p>
          <a:p>
            <a:r>
              <a:rPr lang="en-US" sz="3200" dirty="0">
                <a:solidFill>
                  <a:srgbClr val="0000FF"/>
                </a:solidFill>
              </a:rPr>
              <a:t> </a:t>
            </a:r>
          </a:p>
          <a:p>
            <a:endParaRPr lang="en-US" sz="3200" dirty="0">
              <a:solidFill>
                <a:srgbClr val="0000FF"/>
              </a:solidFill>
            </a:endParaRPr>
          </a:p>
          <a:p>
            <a:endParaRPr lang="en-US" sz="3200" dirty="0">
              <a:solidFill>
                <a:srgbClr val="0000FF"/>
              </a:solidFill>
            </a:endParaRPr>
          </a:p>
          <a:p>
            <a:endParaRPr lang="en-US" sz="3200" dirty="0">
              <a:solidFill>
                <a:srgbClr val="0000FF"/>
              </a:solidFill>
            </a:endParaRPr>
          </a:p>
          <a:p>
            <a:r>
              <a:rPr lang="en-US" sz="3200" dirty="0">
                <a:solidFill>
                  <a:srgbClr val="0000FF"/>
                </a:solidFill>
              </a:rPr>
              <a:t>   freedom for the greater good, but    </a:t>
            </a:r>
          </a:p>
          <a:p>
            <a:r>
              <a:rPr lang="en-US" sz="3200" dirty="0">
                <a:solidFill>
                  <a:srgbClr val="0000FF"/>
                </a:solidFill>
              </a:rPr>
              <a:t>   if we continue in this path we will </a:t>
            </a:r>
          </a:p>
          <a:p>
            <a:r>
              <a:rPr lang="en-US" sz="3200" dirty="0">
                <a:solidFill>
                  <a:srgbClr val="0000FF"/>
                </a:solidFill>
              </a:rPr>
              <a:t>   find ourselves to be enslaved by </a:t>
            </a:r>
          </a:p>
          <a:p>
            <a:r>
              <a:rPr lang="en-US" sz="3200" dirty="0">
                <a:solidFill>
                  <a:srgbClr val="0000FF"/>
                </a:solidFill>
              </a:rPr>
              <a:t>     the government that we trusted </a:t>
            </a:r>
          </a:p>
          <a:p>
            <a:r>
              <a:rPr lang="en-US" sz="3200" dirty="0">
                <a:solidFill>
                  <a:srgbClr val="0000FF"/>
                </a:solidFill>
              </a:rPr>
              <a:t>     to protect us, due to our desire to help our country…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3B2775-39A9-4D79-A620-A4650556FEA6}"/>
              </a:ext>
            </a:extLst>
          </p:cNvPr>
          <p:cNvSpPr txBox="1"/>
          <p:nvPr/>
        </p:nvSpPr>
        <p:spPr>
          <a:xfrm>
            <a:off x="254000" y="0"/>
            <a:ext cx="512027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There is a way which </a:t>
            </a:r>
            <a:r>
              <a:rPr lang="en-US" sz="2800" dirty="0" err="1"/>
              <a:t>seemeth</a:t>
            </a:r>
            <a:r>
              <a:rPr lang="en-US" sz="2800" dirty="0"/>
              <a:t> right unto a man, but the end</a:t>
            </a:r>
          </a:p>
          <a:p>
            <a:r>
              <a:rPr lang="en-US" sz="2800" dirty="0"/>
              <a:t> thereof </a:t>
            </a:r>
            <a:r>
              <a:rPr lang="en-US" sz="2800" i="1" dirty="0"/>
              <a:t>are</a:t>
            </a:r>
            <a:r>
              <a:rPr lang="en-US" sz="2800" dirty="0"/>
              <a:t> the </a:t>
            </a:r>
          </a:p>
          <a:p>
            <a:r>
              <a:rPr lang="en-US" sz="2800" dirty="0"/>
              <a:t>ways of death.</a:t>
            </a:r>
          </a:p>
          <a:p>
            <a:r>
              <a:rPr lang="en-US" sz="2800" dirty="0"/>
              <a:t>—Proverbs 14:12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4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building&#10;&#10;Description generated with high confidence">
            <a:extLst>
              <a:ext uri="{FF2B5EF4-FFF2-40B4-BE49-F238E27FC236}">
                <a16:creationId xmlns:a16="http://schemas.microsoft.com/office/drawing/2014/main" id="{89E974DE-4FDB-4CDA-B0AB-6BE8A5B3D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" r="22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8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099CDB-66B0-4F84-9B32-916626F7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4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600">
        <p14:reveal/>
      </p:transition>
    </mc:Choice>
    <mc:Fallback xmlns="">
      <p:transition spd="slow" advClick="0" advTm="566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209</Words>
  <Application>Microsoft Office PowerPoint</Application>
  <PresentationFormat>Widescreen</PresentationFormat>
  <Paragraphs>18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Arabic Typesetting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Kody</dc:creator>
  <cp:lastModifiedBy>Kody</cp:lastModifiedBy>
  <cp:revision>28</cp:revision>
  <dcterms:created xsi:type="dcterms:W3CDTF">2018-02-12T22:21:07Z</dcterms:created>
  <dcterms:modified xsi:type="dcterms:W3CDTF">2018-02-13T18:37:07Z</dcterms:modified>
</cp:coreProperties>
</file>